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7" r:id="rId32"/>
    <p:sldId id="288" r:id="rId33"/>
    <p:sldId id="289" r:id="rId34"/>
    <p:sldId id="292" r:id="rId35"/>
    <p:sldId id="293" r:id="rId36"/>
    <p:sldId id="294" r:id="rId37"/>
    <p:sldId id="295" r:id="rId38"/>
    <p:sldId id="296" r:id="rId39"/>
    <p:sldId id="297" r:id="rId40"/>
    <p:sldId id="298" r:id="rId41"/>
    <p:sldId id="299" r:id="rId42"/>
    <p:sldId id="300" r:id="rId43"/>
    <p:sldId id="302" r:id="rId44"/>
    <p:sldId id="301" r:id="rId45"/>
    <p:sldId id="303" r:id="rId46"/>
    <p:sldId id="304" r:id="rId47"/>
    <p:sldId id="305" r:id="rId48"/>
    <p:sldId id="306" r:id="rId49"/>
    <p:sldId id="307" r:id="rId50"/>
    <p:sldId id="310" r:id="rId51"/>
    <p:sldId id="311" r:id="rId52"/>
    <p:sldId id="312" r:id="rId53"/>
    <p:sldId id="313" r:id="rId54"/>
    <p:sldId id="290" r:id="rId55"/>
    <p:sldId id="291" r:id="rId56"/>
    <p:sldId id="308"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09C4F0-1D64-46C2-8319-FE06A591E493}">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1"/>
            <p14:sldId id="280"/>
            <p14:sldId id="282"/>
            <p14:sldId id="283"/>
            <p14:sldId id="284"/>
            <p14:sldId id="285"/>
            <p14:sldId id="287"/>
            <p14:sldId id="288"/>
            <p14:sldId id="289"/>
            <p14:sldId id="292"/>
            <p14:sldId id="293"/>
            <p14:sldId id="294"/>
            <p14:sldId id="295"/>
            <p14:sldId id="296"/>
            <p14:sldId id="297"/>
            <p14:sldId id="298"/>
            <p14:sldId id="299"/>
            <p14:sldId id="300"/>
            <p14:sldId id="302"/>
            <p14:sldId id="301"/>
            <p14:sldId id="303"/>
            <p14:sldId id="304"/>
            <p14:sldId id="305"/>
            <p14:sldId id="306"/>
            <p14:sldId id="307"/>
            <p14:sldId id="310"/>
            <p14:sldId id="311"/>
            <p14:sldId id="312"/>
            <p14:sldId id="313"/>
            <p14:sldId id="290"/>
            <p14:sldId id="291"/>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DF0"/>
    <a:srgbClr val="179BF0"/>
    <a:srgbClr val="FFFFFF"/>
    <a:srgbClr val="FF0066"/>
    <a:srgbClr val="17ABF0"/>
    <a:srgbClr val="FFFF00"/>
    <a:srgbClr val="D84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7702C-5EF8-4AB2-87F5-52F6B414C572}" v="95" dt="2021-04-15T23:08:06.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snapToObjects="1">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LaMacchia" userId="9bb0abcf-24f2-4cb2-b183-42434f2e2764" providerId="ADAL" clId="{20777073-006B-4349-8CEC-6DEB247871C0}"/>
    <pc:docChg chg="undo custSel addSld delSld modSld sldOrd addSection delSection">
      <pc:chgData name="Sally LaMacchia" userId="9bb0abcf-24f2-4cb2-b183-42434f2e2764" providerId="ADAL" clId="{20777073-006B-4349-8CEC-6DEB247871C0}" dt="2021-04-14T02:19:22.030" v="2911" actId="20577"/>
      <pc:docMkLst>
        <pc:docMk/>
      </pc:docMkLst>
      <pc:sldChg chg="modSp mod">
        <pc:chgData name="Sally LaMacchia" userId="9bb0abcf-24f2-4cb2-b183-42434f2e2764" providerId="ADAL" clId="{20777073-006B-4349-8CEC-6DEB247871C0}" dt="2021-04-14T00:15:40.688" v="1" actId="207"/>
        <pc:sldMkLst>
          <pc:docMk/>
          <pc:sldMk cId="1643845749" sldId="277"/>
        </pc:sldMkLst>
        <pc:spChg chg="mod">
          <ac:chgData name="Sally LaMacchia" userId="9bb0abcf-24f2-4cb2-b183-42434f2e2764" providerId="ADAL" clId="{20777073-006B-4349-8CEC-6DEB247871C0}" dt="2021-04-14T00:15:40.688" v="1" actId="207"/>
          <ac:spMkLst>
            <pc:docMk/>
            <pc:sldMk cId="1643845749" sldId="277"/>
            <ac:spMk id="3" creationId="{B3E99280-E290-476D-BE91-3299487A23B7}"/>
          </ac:spMkLst>
        </pc:spChg>
      </pc:sldChg>
      <pc:sldChg chg="ord">
        <pc:chgData name="Sally LaMacchia" userId="9bb0abcf-24f2-4cb2-b183-42434f2e2764" providerId="ADAL" clId="{20777073-006B-4349-8CEC-6DEB247871C0}" dt="2021-04-14T00:16:27.167" v="2" actId="20578"/>
        <pc:sldMkLst>
          <pc:docMk/>
          <pc:sldMk cId="121216418" sldId="289"/>
        </pc:sldMkLst>
      </pc:sldChg>
      <pc:sldChg chg="delSp modSp add mod setBg delDesignElem">
        <pc:chgData name="Sally LaMacchia" userId="9bb0abcf-24f2-4cb2-b183-42434f2e2764" providerId="ADAL" clId="{20777073-006B-4349-8CEC-6DEB247871C0}" dt="2021-04-14T00:19:07.332" v="43" actId="122"/>
        <pc:sldMkLst>
          <pc:docMk/>
          <pc:sldMk cId="2570803474" sldId="292"/>
        </pc:sldMkLst>
        <pc:spChg chg="mod">
          <ac:chgData name="Sally LaMacchia" userId="9bb0abcf-24f2-4cb2-b183-42434f2e2764" providerId="ADAL" clId="{20777073-006B-4349-8CEC-6DEB247871C0}" dt="2021-04-14T00:19:07.332" v="43" actId="122"/>
          <ac:spMkLst>
            <pc:docMk/>
            <pc:sldMk cId="2570803474" sldId="292"/>
            <ac:spMk id="2" creationId="{DD9583B7-9E83-8A40-AE95-030ACFEC61E9}"/>
          </ac:spMkLst>
        </pc:spChg>
        <pc:spChg chg="del">
          <ac:chgData name="Sally LaMacchia" userId="9bb0abcf-24f2-4cb2-b183-42434f2e2764" providerId="ADAL" clId="{20777073-006B-4349-8CEC-6DEB247871C0}" dt="2021-04-14T00:17:14.846" v="4"/>
          <ac:spMkLst>
            <pc:docMk/>
            <pc:sldMk cId="2570803474" sldId="292"/>
            <ac:spMk id="16" creationId="{8A4DBD17-19AD-4376-A55A-C527EF944522}"/>
          </ac:spMkLst>
        </pc:spChg>
        <pc:spChg chg="del">
          <ac:chgData name="Sally LaMacchia" userId="9bb0abcf-24f2-4cb2-b183-42434f2e2764" providerId="ADAL" clId="{20777073-006B-4349-8CEC-6DEB247871C0}" dt="2021-04-14T00:17:14.846" v="4"/>
          <ac:spMkLst>
            <pc:docMk/>
            <pc:sldMk cId="2570803474" sldId="292"/>
            <ac:spMk id="17" creationId="{7DB7C943-6BFC-4A35-8DFA-0B204CD18B00}"/>
          </ac:spMkLst>
        </pc:spChg>
        <pc:spChg chg="del">
          <ac:chgData name="Sally LaMacchia" userId="9bb0abcf-24f2-4cb2-b183-42434f2e2764" providerId="ADAL" clId="{20777073-006B-4349-8CEC-6DEB247871C0}" dt="2021-04-14T00:17:14.846" v="4"/>
          <ac:spMkLst>
            <pc:docMk/>
            <pc:sldMk cId="2570803474" sldId="292"/>
            <ac:spMk id="18" creationId="{79DF27D9-327F-4301-A56A-9A8EC61E6B4E}"/>
          </ac:spMkLst>
        </pc:spChg>
      </pc:sldChg>
      <pc:sldChg chg="modSp new mod">
        <pc:chgData name="Sally LaMacchia" userId="9bb0abcf-24f2-4cb2-b183-42434f2e2764" providerId="ADAL" clId="{20777073-006B-4349-8CEC-6DEB247871C0}" dt="2021-04-14T02:14:11.576" v="2832" actId="20577"/>
        <pc:sldMkLst>
          <pc:docMk/>
          <pc:sldMk cId="614809732" sldId="293"/>
        </pc:sldMkLst>
        <pc:spChg chg="mod">
          <ac:chgData name="Sally LaMacchia" userId="9bb0abcf-24f2-4cb2-b183-42434f2e2764" providerId="ADAL" clId="{20777073-006B-4349-8CEC-6DEB247871C0}" dt="2021-04-14T02:14:11.576" v="2832" actId="20577"/>
          <ac:spMkLst>
            <pc:docMk/>
            <pc:sldMk cId="614809732" sldId="293"/>
            <ac:spMk id="2" creationId="{4E3F22D1-9636-5D4D-BBED-CBBA1130354B}"/>
          </ac:spMkLst>
        </pc:spChg>
        <pc:spChg chg="mod">
          <ac:chgData name="Sally LaMacchia" userId="9bb0abcf-24f2-4cb2-b183-42434f2e2764" providerId="ADAL" clId="{20777073-006B-4349-8CEC-6DEB247871C0}" dt="2021-04-14T00:53:06.189" v="718" actId="255"/>
          <ac:spMkLst>
            <pc:docMk/>
            <pc:sldMk cId="614809732" sldId="293"/>
            <ac:spMk id="3" creationId="{C396C09F-3379-AD4C-84B4-75EF4E502FF3}"/>
          </ac:spMkLst>
        </pc:spChg>
        <pc:spChg chg="mod">
          <ac:chgData name="Sally LaMacchia" userId="9bb0abcf-24f2-4cb2-b183-42434f2e2764" providerId="ADAL" clId="{20777073-006B-4349-8CEC-6DEB247871C0}" dt="2021-04-14T01:07:36.828" v="1062" actId="5793"/>
          <ac:spMkLst>
            <pc:docMk/>
            <pc:sldMk cId="614809732" sldId="293"/>
            <ac:spMk id="4" creationId="{1A7D149F-0F4C-2C4E-BB14-3E642A98734C}"/>
          </ac:spMkLst>
        </pc:spChg>
        <pc:spChg chg="mod">
          <ac:chgData name="Sally LaMacchia" userId="9bb0abcf-24f2-4cb2-b183-42434f2e2764" providerId="ADAL" clId="{20777073-006B-4349-8CEC-6DEB247871C0}" dt="2021-04-14T00:51:20.505" v="657" actId="14100"/>
          <ac:spMkLst>
            <pc:docMk/>
            <pc:sldMk cId="614809732" sldId="293"/>
            <ac:spMk id="5" creationId="{BCDCFC4D-9E04-6B48-816C-051EE657B74F}"/>
          </ac:spMkLst>
        </pc:spChg>
        <pc:spChg chg="mod">
          <ac:chgData name="Sally LaMacchia" userId="9bb0abcf-24f2-4cb2-b183-42434f2e2764" providerId="ADAL" clId="{20777073-006B-4349-8CEC-6DEB247871C0}" dt="2021-04-14T01:06:02.459" v="1047" actId="207"/>
          <ac:spMkLst>
            <pc:docMk/>
            <pc:sldMk cId="614809732" sldId="293"/>
            <ac:spMk id="6" creationId="{56BA281A-8831-B24D-8896-3CBFED201E8D}"/>
          </ac:spMkLst>
        </pc:spChg>
      </pc:sldChg>
      <pc:sldChg chg="modSp new mod">
        <pc:chgData name="Sally LaMacchia" userId="9bb0abcf-24f2-4cb2-b183-42434f2e2764" providerId="ADAL" clId="{20777073-006B-4349-8CEC-6DEB247871C0}" dt="2021-04-14T01:04:34.304" v="1039" actId="14100"/>
        <pc:sldMkLst>
          <pc:docMk/>
          <pc:sldMk cId="3148568766" sldId="294"/>
        </pc:sldMkLst>
        <pc:spChg chg="mod">
          <ac:chgData name="Sally LaMacchia" userId="9bb0abcf-24f2-4cb2-b183-42434f2e2764" providerId="ADAL" clId="{20777073-006B-4349-8CEC-6DEB247871C0}" dt="2021-04-14T01:02:50.962" v="1028" actId="14100"/>
          <ac:spMkLst>
            <pc:docMk/>
            <pc:sldMk cId="3148568766" sldId="294"/>
            <ac:spMk id="2" creationId="{25991EF7-23B4-8C40-AB65-E60772E38AA1}"/>
          </ac:spMkLst>
        </pc:spChg>
        <pc:spChg chg="mod">
          <ac:chgData name="Sally LaMacchia" userId="9bb0abcf-24f2-4cb2-b183-42434f2e2764" providerId="ADAL" clId="{20777073-006B-4349-8CEC-6DEB247871C0}" dt="2021-04-14T01:04:34.304" v="1039" actId="14100"/>
          <ac:spMkLst>
            <pc:docMk/>
            <pc:sldMk cId="3148568766" sldId="294"/>
            <ac:spMk id="3" creationId="{604002A6-15AA-AD47-BABD-254FEDDA3E30}"/>
          </ac:spMkLst>
        </pc:spChg>
      </pc:sldChg>
      <pc:sldChg chg="addSp modSp new mod">
        <pc:chgData name="Sally LaMacchia" userId="9bb0abcf-24f2-4cb2-b183-42434f2e2764" providerId="ADAL" clId="{20777073-006B-4349-8CEC-6DEB247871C0}" dt="2021-04-14T01:42:32.792" v="1593" actId="207"/>
        <pc:sldMkLst>
          <pc:docMk/>
          <pc:sldMk cId="1850998456" sldId="295"/>
        </pc:sldMkLst>
        <pc:spChg chg="mod">
          <ac:chgData name="Sally LaMacchia" userId="9bb0abcf-24f2-4cb2-b183-42434f2e2764" providerId="ADAL" clId="{20777073-006B-4349-8CEC-6DEB247871C0}" dt="2021-04-14T01:39:45.848" v="1551" actId="207"/>
          <ac:spMkLst>
            <pc:docMk/>
            <pc:sldMk cId="1850998456" sldId="295"/>
            <ac:spMk id="2" creationId="{E74393E0-7B02-A040-A047-4B60FEF573C3}"/>
          </ac:spMkLst>
        </pc:spChg>
        <pc:spChg chg="add mod">
          <ac:chgData name="Sally LaMacchia" userId="9bb0abcf-24f2-4cb2-b183-42434f2e2764" providerId="ADAL" clId="{20777073-006B-4349-8CEC-6DEB247871C0}" dt="2021-04-14T01:42:32.792" v="1593" actId="207"/>
          <ac:spMkLst>
            <pc:docMk/>
            <pc:sldMk cId="1850998456" sldId="295"/>
            <ac:spMk id="3" creationId="{FBE99194-8888-C042-86CF-053C60DD7D09}"/>
          </ac:spMkLst>
        </pc:spChg>
      </pc:sldChg>
      <pc:sldChg chg="new del">
        <pc:chgData name="Sally LaMacchia" userId="9bb0abcf-24f2-4cb2-b183-42434f2e2764" providerId="ADAL" clId="{20777073-006B-4349-8CEC-6DEB247871C0}" dt="2021-04-14T01:40:38.901" v="1555" actId="2696"/>
        <pc:sldMkLst>
          <pc:docMk/>
          <pc:sldMk cId="1011421396" sldId="296"/>
        </pc:sldMkLst>
      </pc:sldChg>
      <pc:sldChg chg="modSp new mod">
        <pc:chgData name="Sally LaMacchia" userId="9bb0abcf-24f2-4cb2-b183-42434f2e2764" providerId="ADAL" clId="{20777073-006B-4349-8CEC-6DEB247871C0}" dt="2021-04-14T01:53:37.272" v="2170" actId="14100"/>
        <pc:sldMkLst>
          <pc:docMk/>
          <pc:sldMk cId="2412156449" sldId="296"/>
        </pc:sldMkLst>
        <pc:spChg chg="mod">
          <ac:chgData name="Sally LaMacchia" userId="9bb0abcf-24f2-4cb2-b183-42434f2e2764" providerId="ADAL" clId="{20777073-006B-4349-8CEC-6DEB247871C0}" dt="2021-04-14T01:46:58.843" v="1744" actId="113"/>
          <ac:spMkLst>
            <pc:docMk/>
            <pc:sldMk cId="2412156449" sldId="296"/>
            <ac:spMk id="2" creationId="{A6BFD922-F917-E846-82A4-8221EA673153}"/>
          </ac:spMkLst>
        </pc:spChg>
        <pc:spChg chg="mod">
          <ac:chgData name="Sally LaMacchia" userId="9bb0abcf-24f2-4cb2-b183-42434f2e2764" providerId="ADAL" clId="{20777073-006B-4349-8CEC-6DEB247871C0}" dt="2021-04-14T01:53:37.272" v="2170" actId="14100"/>
          <ac:spMkLst>
            <pc:docMk/>
            <pc:sldMk cId="2412156449" sldId="296"/>
            <ac:spMk id="3" creationId="{E3B75E82-A54C-4748-A8C1-54D36BC9D94D}"/>
          </ac:spMkLst>
        </pc:spChg>
        <pc:spChg chg="mod">
          <ac:chgData name="Sally LaMacchia" userId="9bb0abcf-24f2-4cb2-b183-42434f2e2764" providerId="ADAL" clId="{20777073-006B-4349-8CEC-6DEB247871C0}" dt="2021-04-14T01:46:46.955" v="1743" actId="20577"/>
          <ac:spMkLst>
            <pc:docMk/>
            <pc:sldMk cId="2412156449" sldId="296"/>
            <ac:spMk id="4" creationId="{A68E3CA4-3BCA-BC4B-8335-C9990880FD09}"/>
          </ac:spMkLst>
        </pc:spChg>
      </pc:sldChg>
      <pc:sldChg chg="addSp modSp new mod">
        <pc:chgData name="Sally LaMacchia" userId="9bb0abcf-24f2-4cb2-b183-42434f2e2764" providerId="ADAL" clId="{20777073-006B-4349-8CEC-6DEB247871C0}" dt="2021-04-14T02:11:38.703" v="2814" actId="207"/>
        <pc:sldMkLst>
          <pc:docMk/>
          <pc:sldMk cId="904529274" sldId="297"/>
        </pc:sldMkLst>
        <pc:spChg chg="mod">
          <ac:chgData name="Sally LaMacchia" userId="9bb0abcf-24f2-4cb2-b183-42434f2e2764" providerId="ADAL" clId="{20777073-006B-4349-8CEC-6DEB247871C0}" dt="2021-04-14T02:10:05.792" v="2778" actId="14100"/>
          <ac:spMkLst>
            <pc:docMk/>
            <pc:sldMk cId="904529274" sldId="297"/>
            <ac:spMk id="2" creationId="{9A1FF467-B9EC-A149-96E1-5D266818A99E}"/>
          </ac:spMkLst>
        </pc:spChg>
        <pc:spChg chg="mod">
          <ac:chgData name="Sally LaMacchia" userId="9bb0abcf-24f2-4cb2-b183-42434f2e2764" providerId="ADAL" clId="{20777073-006B-4349-8CEC-6DEB247871C0}" dt="2021-04-14T02:11:38.703" v="2814" actId="207"/>
          <ac:spMkLst>
            <pc:docMk/>
            <pc:sldMk cId="904529274" sldId="297"/>
            <ac:spMk id="3" creationId="{D7EDDA31-8739-0843-AF07-57C92F891D9A}"/>
          </ac:spMkLst>
        </pc:spChg>
        <pc:spChg chg="add mod">
          <ac:chgData name="Sally LaMacchia" userId="9bb0abcf-24f2-4cb2-b183-42434f2e2764" providerId="ADAL" clId="{20777073-006B-4349-8CEC-6DEB247871C0}" dt="2021-04-14T02:10:30.545" v="2781" actId="255"/>
          <ac:spMkLst>
            <pc:docMk/>
            <pc:sldMk cId="904529274" sldId="297"/>
            <ac:spMk id="4" creationId="{EDDB7717-843D-0944-AC07-E447FEA6B71F}"/>
          </ac:spMkLst>
        </pc:spChg>
      </pc:sldChg>
      <pc:sldChg chg="modSp new mod">
        <pc:chgData name="Sally LaMacchia" userId="9bb0abcf-24f2-4cb2-b183-42434f2e2764" providerId="ADAL" clId="{20777073-006B-4349-8CEC-6DEB247871C0}" dt="2021-04-14T02:19:22.030" v="2911" actId="20577"/>
        <pc:sldMkLst>
          <pc:docMk/>
          <pc:sldMk cId="3223922842" sldId="298"/>
        </pc:sldMkLst>
        <pc:spChg chg="mod">
          <ac:chgData name="Sally LaMacchia" userId="9bb0abcf-24f2-4cb2-b183-42434f2e2764" providerId="ADAL" clId="{20777073-006B-4349-8CEC-6DEB247871C0}" dt="2021-04-14T02:19:22.030" v="2911" actId="20577"/>
          <ac:spMkLst>
            <pc:docMk/>
            <pc:sldMk cId="3223922842" sldId="298"/>
            <ac:spMk id="2" creationId="{8E0A5646-EAA9-D946-ABC1-E4DC868BADAF}"/>
          </ac:spMkLst>
        </pc:spChg>
      </pc:sldChg>
    </pc:docChg>
  </pc:docChgLst>
  <pc:docChgLst>
    <pc:chgData name="Sally LaMacchia" userId="9bb0abcf-24f2-4cb2-b183-42434f2e2764" providerId="ADAL" clId="{4AF7702C-5EF8-4AB2-87F5-52F6B414C572}"/>
    <pc:docChg chg="undo redo custSel addSld delSld modSld sldOrd addSection delSection modSection">
      <pc:chgData name="Sally LaMacchia" userId="9bb0abcf-24f2-4cb2-b183-42434f2e2764" providerId="ADAL" clId="{4AF7702C-5EF8-4AB2-87F5-52F6B414C572}" dt="2021-04-15T23:08:06.413" v="11459" actId="20577"/>
      <pc:docMkLst>
        <pc:docMk/>
      </pc:docMkLst>
      <pc:sldChg chg="modSp add del mod">
        <pc:chgData name="Sally LaMacchia" userId="9bb0abcf-24f2-4cb2-b183-42434f2e2764" providerId="ADAL" clId="{4AF7702C-5EF8-4AB2-87F5-52F6B414C572}" dt="2021-04-15T22:53:56.425" v="11394" actId="207"/>
        <pc:sldMkLst>
          <pc:docMk/>
          <pc:sldMk cId="3366679428" sldId="256"/>
        </pc:sldMkLst>
        <pc:spChg chg="mod">
          <ac:chgData name="Sally LaMacchia" userId="9bb0abcf-24f2-4cb2-b183-42434f2e2764" providerId="ADAL" clId="{4AF7702C-5EF8-4AB2-87F5-52F6B414C572}" dt="2021-04-15T22:53:56.425" v="11394" actId="207"/>
          <ac:spMkLst>
            <pc:docMk/>
            <pc:sldMk cId="3366679428" sldId="256"/>
            <ac:spMk id="2" creationId="{DD9583B7-9E83-8A40-AE95-030ACFEC61E9}"/>
          </ac:spMkLst>
        </pc:spChg>
        <pc:spChg chg="mod">
          <ac:chgData name="Sally LaMacchia" userId="9bb0abcf-24f2-4cb2-b183-42434f2e2764" providerId="ADAL" clId="{4AF7702C-5EF8-4AB2-87F5-52F6B414C572}" dt="2021-04-12T23:00:01.597" v="157" actId="27636"/>
          <ac:spMkLst>
            <pc:docMk/>
            <pc:sldMk cId="3366679428" sldId="256"/>
            <ac:spMk id="3" creationId="{DDECDA8B-370D-8D4F-AE74-EDA3815E9C8A}"/>
          </ac:spMkLst>
        </pc:spChg>
      </pc:sldChg>
      <pc:sldChg chg="addSp modSp add del mod">
        <pc:chgData name="Sally LaMacchia" userId="9bb0abcf-24f2-4cb2-b183-42434f2e2764" providerId="ADAL" clId="{4AF7702C-5EF8-4AB2-87F5-52F6B414C572}" dt="2021-04-15T00:48:29.697" v="7367" actId="113"/>
        <pc:sldMkLst>
          <pc:docMk/>
          <pc:sldMk cId="708714541" sldId="257"/>
        </pc:sldMkLst>
        <pc:spChg chg="mod">
          <ac:chgData name="Sally LaMacchia" userId="9bb0abcf-24f2-4cb2-b183-42434f2e2764" providerId="ADAL" clId="{4AF7702C-5EF8-4AB2-87F5-52F6B414C572}" dt="2021-04-15T00:47:00.223" v="7291" actId="20577"/>
          <ac:spMkLst>
            <pc:docMk/>
            <pc:sldMk cId="708714541" sldId="257"/>
            <ac:spMk id="3" creationId="{F442893E-4A62-C346-9083-6B6EE8B9403B}"/>
          </ac:spMkLst>
        </pc:spChg>
        <pc:spChg chg="add mod">
          <ac:chgData name="Sally LaMacchia" userId="9bb0abcf-24f2-4cb2-b183-42434f2e2764" providerId="ADAL" clId="{4AF7702C-5EF8-4AB2-87F5-52F6B414C572}" dt="2021-04-15T00:48:29.697" v="7367" actId="113"/>
          <ac:spMkLst>
            <pc:docMk/>
            <pc:sldMk cId="708714541" sldId="257"/>
            <ac:spMk id="4" creationId="{4AC0F12A-A005-4492-A8DD-0C673E2B51EE}"/>
          </ac:spMkLst>
        </pc:spChg>
      </pc:sldChg>
      <pc:sldChg chg="modSp add del mod">
        <pc:chgData name="Sally LaMacchia" userId="9bb0abcf-24f2-4cb2-b183-42434f2e2764" providerId="ADAL" clId="{4AF7702C-5EF8-4AB2-87F5-52F6B414C572}" dt="2021-04-15T00:48:43.407" v="7368" actId="113"/>
        <pc:sldMkLst>
          <pc:docMk/>
          <pc:sldMk cId="628311616" sldId="258"/>
        </pc:sldMkLst>
        <pc:spChg chg="mod">
          <ac:chgData name="Sally LaMacchia" userId="9bb0abcf-24f2-4cb2-b183-42434f2e2764" providerId="ADAL" clId="{4AF7702C-5EF8-4AB2-87F5-52F6B414C572}" dt="2021-04-15T00:48:43.407" v="7368" actId="113"/>
          <ac:spMkLst>
            <pc:docMk/>
            <pc:sldMk cId="628311616" sldId="258"/>
            <ac:spMk id="3" creationId="{F442893E-4A62-C346-9083-6B6EE8B9403B}"/>
          </ac:spMkLst>
        </pc:spChg>
      </pc:sldChg>
      <pc:sldChg chg="add del">
        <pc:chgData name="Sally LaMacchia" userId="9bb0abcf-24f2-4cb2-b183-42434f2e2764" providerId="ADAL" clId="{4AF7702C-5EF8-4AB2-87F5-52F6B414C572}" dt="2021-04-14T20:44:41.895" v="2247" actId="2696"/>
        <pc:sldMkLst>
          <pc:docMk/>
          <pc:sldMk cId="3928806193" sldId="259"/>
        </pc:sldMkLst>
      </pc:sldChg>
      <pc:sldChg chg="modSp add del mod">
        <pc:chgData name="Sally LaMacchia" userId="9bb0abcf-24f2-4cb2-b183-42434f2e2764" providerId="ADAL" clId="{4AF7702C-5EF8-4AB2-87F5-52F6B414C572}" dt="2021-04-14T20:44:41.895" v="2247" actId="2696"/>
        <pc:sldMkLst>
          <pc:docMk/>
          <pc:sldMk cId="3502378182" sldId="260"/>
        </pc:sldMkLst>
        <pc:spChg chg="mod">
          <ac:chgData name="Sally LaMacchia" userId="9bb0abcf-24f2-4cb2-b183-42434f2e2764" providerId="ADAL" clId="{4AF7702C-5EF8-4AB2-87F5-52F6B414C572}" dt="2021-04-12T23:11:15.335" v="238" actId="6549"/>
          <ac:spMkLst>
            <pc:docMk/>
            <pc:sldMk cId="3502378182" sldId="260"/>
            <ac:spMk id="2" creationId="{27F1ECCA-406E-F744-A01A-A346635F1703}"/>
          </ac:spMkLst>
        </pc:spChg>
      </pc:sldChg>
      <pc:sldChg chg="add del">
        <pc:chgData name="Sally LaMacchia" userId="9bb0abcf-24f2-4cb2-b183-42434f2e2764" providerId="ADAL" clId="{4AF7702C-5EF8-4AB2-87F5-52F6B414C572}" dt="2021-04-14T20:44:41.895" v="2247" actId="2696"/>
        <pc:sldMkLst>
          <pc:docMk/>
          <pc:sldMk cId="1361407940" sldId="261"/>
        </pc:sldMkLst>
      </pc:sldChg>
      <pc:sldChg chg="add del">
        <pc:chgData name="Sally LaMacchia" userId="9bb0abcf-24f2-4cb2-b183-42434f2e2764" providerId="ADAL" clId="{4AF7702C-5EF8-4AB2-87F5-52F6B414C572}" dt="2021-04-14T20:44:41.895" v="2247" actId="2696"/>
        <pc:sldMkLst>
          <pc:docMk/>
          <pc:sldMk cId="1163504559" sldId="262"/>
        </pc:sldMkLst>
      </pc:sldChg>
      <pc:sldChg chg="add del">
        <pc:chgData name="Sally LaMacchia" userId="9bb0abcf-24f2-4cb2-b183-42434f2e2764" providerId="ADAL" clId="{4AF7702C-5EF8-4AB2-87F5-52F6B414C572}" dt="2021-04-14T20:44:41.895" v="2247" actId="2696"/>
        <pc:sldMkLst>
          <pc:docMk/>
          <pc:sldMk cId="222971468" sldId="263"/>
        </pc:sldMkLst>
      </pc:sldChg>
      <pc:sldChg chg="add del">
        <pc:chgData name="Sally LaMacchia" userId="9bb0abcf-24f2-4cb2-b183-42434f2e2764" providerId="ADAL" clId="{4AF7702C-5EF8-4AB2-87F5-52F6B414C572}" dt="2021-04-14T20:44:41.895" v="2247" actId="2696"/>
        <pc:sldMkLst>
          <pc:docMk/>
          <pc:sldMk cId="2473233942" sldId="264"/>
        </pc:sldMkLst>
      </pc:sldChg>
      <pc:sldChg chg="add del">
        <pc:chgData name="Sally LaMacchia" userId="9bb0abcf-24f2-4cb2-b183-42434f2e2764" providerId="ADAL" clId="{4AF7702C-5EF8-4AB2-87F5-52F6B414C572}" dt="2021-04-14T20:44:41.895" v="2247" actId="2696"/>
        <pc:sldMkLst>
          <pc:docMk/>
          <pc:sldMk cId="3337052062" sldId="265"/>
        </pc:sldMkLst>
      </pc:sldChg>
      <pc:sldChg chg="add del">
        <pc:chgData name="Sally LaMacchia" userId="9bb0abcf-24f2-4cb2-b183-42434f2e2764" providerId="ADAL" clId="{4AF7702C-5EF8-4AB2-87F5-52F6B414C572}" dt="2021-04-14T20:44:41.895" v="2247" actId="2696"/>
        <pc:sldMkLst>
          <pc:docMk/>
          <pc:sldMk cId="796204371" sldId="266"/>
        </pc:sldMkLst>
      </pc:sldChg>
      <pc:sldChg chg="add del">
        <pc:chgData name="Sally LaMacchia" userId="9bb0abcf-24f2-4cb2-b183-42434f2e2764" providerId="ADAL" clId="{4AF7702C-5EF8-4AB2-87F5-52F6B414C572}" dt="2021-04-14T20:44:41.895" v="2247" actId="2696"/>
        <pc:sldMkLst>
          <pc:docMk/>
          <pc:sldMk cId="853604284" sldId="267"/>
        </pc:sldMkLst>
      </pc:sldChg>
      <pc:sldChg chg="add del">
        <pc:chgData name="Sally LaMacchia" userId="9bb0abcf-24f2-4cb2-b183-42434f2e2764" providerId="ADAL" clId="{4AF7702C-5EF8-4AB2-87F5-52F6B414C572}" dt="2021-04-14T20:44:41.895" v="2247" actId="2696"/>
        <pc:sldMkLst>
          <pc:docMk/>
          <pc:sldMk cId="2648869503" sldId="268"/>
        </pc:sldMkLst>
      </pc:sldChg>
      <pc:sldChg chg="modSp add del mod">
        <pc:chgData name="Sally LaMacchia" userId="9bb0abcf-24f2-4cb2-b183-42434f2e2764" providerId="ADAL" clId="{4AF7702C-5EF8-4AB2-87F5-52F6B414C572}" dt="2021-04-14T20:44:41.895" v="2247" actId="2696"/>
        <pc:sldMkLst>
          <pc:docMk/>
          <pc:sldMk cId="2889358533" sldId="269"/>
        </pc:sldMkLst>
        <pc:spChg chg="mod">
          <ac:chgData name="Sally LaMacchia" userId="9bb0abcf-24f2-4cb2-b183-42434f2e2764" providerId="ADAL" clId="{4AF7702C-5EF8-4AB2-87F5-52F6B414C572}" dt="2021-04-12T23:12:45.922" v="241" actId="113"/>
          <ac:spMkLst>
            <pc:docMk/>
            <pc:sldMk cId="2889358533" sldId="269"/>
            <ac:spMk id="2" creationId="{3553E2A2-8F51-48C9-8738-A994110CD0B1}"/>
          </ac:spMkLst>
        </pc:spChg>
      </pc:sldChg>
      <pc:sldChg chg="modSp add del mod">
        <pc:chgData name="Sally LaMacchia" userId="9bb0abcf-24f2-4cb2-b183-42434f2e2764" providerId="ADAL" clId="{4AF7702C-5EF8-4AB2-87F5-52F6B414C572}" dt="2021-04-14T20:44:41.895" v="2247" actId="2696"/>
        <pc:sldMkLst>
          <pc:docMk/>
          <pc:sldMk cId="1571949346" sldId="270"/>
        </pc:sldMkLst>
        <pc:spChg chg="mod">
          <ac:chgData name="Sally LaMacchia" userId="9bb0abcf-24f2-4cb2-b183-42434f2e2764" providerId="ADAL" clId="{4AF7702C-5EF8-4AB2-87F5-52F6B414C572}" dt="2021-04-12T23:13:06.383" v="242" actId="207"/>
          <ac:spMkLst>
            <pc:docMk/>
            <pc:sldMk cId="1571949346" sldId="270"/>
            <ac:spMk id="2" creationId="{3497B11C-0154-4140-A4F4-51F060321A3B}"/>
          </ac:spMkLst>
        </pc:spChg>
      </pc:sldChg>
      <pc:sldChg chg="modSp add del mod">
        <pc:chgData name="Sally LaMacchia" userId="9bb0abcf-24f2-4cb2-b183-42434f2e2764" providerId="ADAL" clId="{4AF7702C-5EF8-4AB2-87F5-52F6B414C572}" dt="2021-04-14T20:44:41.895" v="2247" actId="2696"/>
        <pc:sldMkLst>
          <pc:docMk/>
          <pc:sldMk cId="1585818218" sldId="271"/>
        </pc:sldMkLst>
        <pc:spChg chg="mod">
          <ac:chgData name="Sally LaMacchia" userId="9bb0abcf-24f2-4cb2-b183-42434f2e2764" providerId="ADAL" clId="{4AF7702C-5EF8-4AB2-87F5-52F6B414C572}" dt="2021-04-12T23:13:27.884" v="246" actId="20577"/>
          <ac:spMkLst>
            <pc:docMk/>
            <pc:sldMk cId="1585818218" sldId="271"/>
            <ac:spMk id="2" creationId="{1AB741BE-01AB-45D4-BABC-E2563E0D6A1C}"/>
          </ac:spMkLst>
        </pc:spChg>
        <pc:spChg chg="mod">
          <ac:chgData name="Sally LaMacchia" userId="9bb0abcf-24f2-4cb2-b183-42434f2e2764" providerId="ADAL" clId="{4AF7702C-5EF8-4AB2-87F5-52F6B414C572}" dt="2021-04-12T23:13:34.618" v="248" actId="113"/>
          <ac:spMkLst>
            <pc:docMk/>
            <pc:sldMk cId="1585818218" sldId="271"/>
            <ac:spMk id="4" creationId="{47FE3DF9-9EF3-4DD6-A843-40463EF1E044}"/>
          </ac:spMkLst>
        </pc:spChg>
      </pc:sldChg>
      <pc:sldChg chg="add del">
        <pc:chgData name="Sally LaMacchia" userId="9bb0abcf-24f2-4cb2-b183-42434f2e2764" providerId="ADAL" clId="{4AF7702C-5EF8-4AB2-87F5-52F6B414C572}" dt="2021-04-14T20:44:41.895" v="2247" actId="2696"/>
        <pc:sldMkLst>
          <pc:docMk/>
          <pc:sldMk cId="1076022091" sldId="272"/>
        </pc:sldMkLst>
      </pc:sldChg>
      <pc:sldChg chg="add del">
        <pc:chgData name="Sally LaMacchia" userId="9bb0abcf-24f2-4cb2-b183-42434f2e2764" providerId="ADAL" clId="{4AF7702C-5EF8-4AB2-87F5-52F6B414C572}" dt="2021-04-14T20:44:41.895" v="2247" actId="2696"/>
        <pc:sldMkLst>
          <pc:docMk/>
          <pc:sldMk cId="4105923721" sldId="273"/>
        </pc:sldMkLst>
      </pc:sldChg>
      <pc:sldChg chg="add del">
        <pc:chgData name="Sally LaMacchia" userId="9bb0abcf-24f2-4cb2-b183-42434f2e2764" providerId="ADAL" clId="{4AF7702C-5EF8-4AB2-87F5-52F6B414C572}" dt="2021-04-14T20:44:41.895" v="2247" actId="2696"/>
        <pc:sldMkLst>
          <pc:docMk/>
          <pc:sldMk cId="3466420967" sldId="274"/>
        </pc:sldMkLst>
      </pc:sldChg>
      <pc:sldChg chg="add del">
        <pc:chgData name="Sally LaMacchia" userId="9bb0abcf-24f2-4cb2-b183-42434f2e2764" providerId="ADAL" clId="{4AF7702C-5EF8-4AB2-87F5-52F6B414C572}" dt="2021-04-14T20:44:41.895" v="2247" actId="2696"/>
        <pc:sldMkLst>
          <pc:docMk/>
          <pc:sldMk cId="377063216" sldId="275"/>
        </pc:sldMkLst>
      </pc:sldChg>
      <pc:sldChg chg="add del">
        <pc:chgData name="Sally LaMacchia" userId="9bb0abcf-24f2-4cb2-b183-42434f2e2764" providerId="ADAL" clId="{4AF7702C-5EF8-4AB2-87F5-52F6B414C572}" dt="2021-04-14T20:44:41.895" v="2247" actId="2696"/>
        <pc:sldMkLst>
          <pc:docMk/>
          <pc:sldMk cId="637821148" sldId="276"/>
        </pc:sldMkLst>
      </pc:sldChg>
      <pc:sldChg chg="add del">
        <pc:chgData name="Sally LaMacchia" userId="9bb0abcf-24f2-4cb2-b183-42434f2e2764" providerId="ADAL" clId="{4AF7702C-5EF8-4AB2-87F5-52F6B414C572}" dt="2021-04-14T20:44:41.895" v="2247" actId="2696"/>
        <pc:sldMkLst>
          <pc:docMk/>
          <pc:sldMk cId="1643845749" sldId="277"/>
        </pc:sldMkLst>
      </pc:sldChg>
      <pc:sldChg chg="add del">
        <pc:chgData name="Sally LaMacchia" userId="9bb0abcf-24f2-4cb2-b183-42434f2e2764" providerId="ADAL" clId="{4AF7702C-5EF8-4AB2-87F5-52F6B414C572}" dt="2021-04-14T20:44:41.895" v="2247" actId="2696"/>
        <pc:sldMkLst>
          <pc:docMk/>
          <pc:sldMk cId="195614834" sldId="278"/>
        </pc:sldMkLst>
      </pc:sldChg>
      <pc:sldChg chg="modSp add del mod">
        <pc:chgData name="Sally LaMacchia" userId="9bb0abcf-24f2-4cb2-b183-42434f2e2764" providerId="ADAL" clId="{4AF7702C-5EF8-4AB2-87F5-52F6B414C572}" dt="2021-04-14T20:44:41.895" v="2247" actId="2696"/>
        <pc:sldMkLst>
          <pc:docMk/>
          <pc:sldMk cId="2440135873" sldId="279"/>
        </pc:sldMkLst>
        <pc:spChg chg="mod">
          <ac:chgData name="Sally LaMacchia" userId="9bb0abcf-24f2-4cb2-b183-42434f2e2764" providerId="ADAL" clId="{4AF7702C-5EF8-4AB2-87F5-52F6B414C572}" dt="2021-04-12T23:14:27.857" v="251" actId="113"/>
          <ac:spMkLst>
            <pc:docMk/>
            <pc:sldMk cId="2440135873" sldId="279"/>
            <ac:spMk id="2" creationId="{C8EAAEC0-EB0B-4893-8315-D2EF2E2AE087}"/>
          </ac:spMkLst>
        </pc:spChg>
      </pc:sldChg>
      <pc:sldChg chg="add del">
        <pc:chgData name="Sally LaMacchia" userId="9bb0abcf-24f2-4cb2-b183-42434f2e2764" providerId="ADAL" clId="{4AF7702C-5EF8-4AB2-87F5-52F6B414C572}" dt="2021-04-14T20:44:41.895" v="2247" actId="2696"/>
        <pc:sldMkLst>
          <pc:docMk/>
          <pc:sldMk cId="2798242571" sldId="280"/>
        </pc:sldMkLst>
      </pc:sldChg>
      <pc:sldChg chg="modSp add del mod">
        <pc:chgData name="Sally LaMacchia" userId="9bb0abcf-24f2-4cb2-b183-42434f2e2764" providerId="ADAL" clId="{4AF7702C-5EF8-4AB2-87F5-52F6B414C572}" dt="2021-04-15T22:58:28.594" v="11395" actId="255"/>
        <pc:sldMkLst>
          <pc:docMk/>
          <pc:sldMk cId="1561269205" sldId="281"/>
        </pc:sldMkLst>
        <pc:spChg chg="mod">
          <ac:chgData name="Sally LaMacchia" userId="9bb0abcf-24f2-4cb2-b183-42434f2e2764" providerId="ADAL" clId="{4AF7702C-5EF8-4AB2-87F5-52F6B414C572}" dt="2021-04-15T22:58:28.594" v="11395" actId="255"/>
          <ac:spMkLst>
            <pc:docMk/>
            <pc:sldMk cId="1561269205" sldId="281"/>
            <ac:spMk id="3" creationId="{24058ADB-E636-481E-A53F-13FD4925F706}"/>
          </ac:spMkLst>
        </pc:spChg>
      </pc:sldChg>
      <pc:sldChg chg="add del">
        <pc:chgData name="Sally LaMacchia" userId="9bb0abcf-24f2-4cb2-b183-42434f2e2764" providerId="ADAL" clId="{4AF7702C-5EF8-4AB2-87F5-52F6B414C572}" dt="2021-04-14T20:44:41.895" v="2247" actId="2696"/>
        <pc:sldMkLst>
          <pc:docMk/>
          <pc:sldMk cId="795812191" sldId="282"/>
        </pc:sldMkLst>
      </pc:sldChg>
      <pc:sldChg chg="add del">
        <pc:chgData name="Sally LaMacchia" userId="9bb0abcf-24f2-4cb2-b183-42434f2e2764" providerId="ADAL" clId="{4AF7702C-5EF8-4AB2-87F5-52F6B414C572}" dt="2021-04-14T20:44:41.895" v="2247" actId="2696"/>
        <pc:sldMkLst>
          <pc:docMk/>
          <pc:sldMk cId="3078364410" sldId="283"/>
        </pc:sldMkLst>
      </pc:sldChg>
      <pc:sldChg chg="add del">
        <pc:chgData name="Sally LaMacchia" userId="9bb0abcf-24f2-4cb2-b183-42434f2e2764" providerId="ADAL" clId="{4AF7702C-5EF8-4AB2-87F5-52F6B414C572}" dt="2021-04-14T20:44:41.895" v="2247" actId="2696"/>
        <pc:sldMkLst>
          <pc:docMk/>
          <pc:sldMk cId="3817323108" sldId="284"/>
        </pc:sldMkLst>
      </pc:sldChg>
      <pc:sldChg chg="add del">
        <pc:chgData name="Sally LaMacchia" userId="9bb0abcf-24f2-4cb2-b183-42434f2e2764" providerId="ADAL" clId="{4AF7702C-5EF8-4AB2-87F5-52F6B414C572}" dt="2021-04-14T20:44:41.895" v="2247" actId="2696"/>
        <pc:sldMkLst>
          <pc:docMk/>
          <pc:sldMk cId="4139473517" sldId="285"/>
        </pc:sldMkLst>
      </pc:sldChg>
      <pc:sldChg chg="add del">
        <pc:chgData name="Sally LaMacchia" userId="9bb0abcf-24f2-4cb2-b183-42434f2e2764" providerId="ADAL" clId="{4AF7702C-5EF8-4AB2-87F5-52F6B414C572}" dt="2021-04-14T20:44:41.895" v="2247" actId="2696"/>
        <pc:sldMkLst>
          <pc:docMk/>
          <pc:sldMk cId="1855692053" sldId="287"/>
        </pc:sldMkLst>
      </pc:sldChg>
      <pc:sldChg chg="modSp add del mod">
        <pc:chgData name="Sally LaMacchia" userId="9bb0abcf-24f2-4cb2-b183-42434f2e2764" providerId="ADAL" clId="{4AF7702C-5EF8-4AB2-87F5-52F6B414C572}" dt="2021-04-15T23:00:19.137" v="11409" actId="14100"/>
        <pc:sldMkLst>
          <pc:docMk/>
          <pc:sldMk cId="252084120" sldId="288"/>
        </pc:sldMkLst>
        <pc:spChg chg="mod">
          <ac:chgData name="Sally LaMacchia" userId="9bb0abcf-24f2-4cb2-b183-42434f2e2764" providerId="ADAL" clId="{4AF7702C-5EF8-4AB2-87F5-52F6B414C572}" dt="2021-04-15T23:00:19.137" v="11409" actId="14100"/>
          <ac:spMkLst>
            <pc:docMk/>
            <pc:sldMk cId="252084120" sldId="288"/>
            <ac:spMk id="2" creationId="{237D70A7-D45C-46EB-AA1D-170F444468E0}"/>
          </ac:spMkLst>
        </pc:spChg>
      </pc:sldChg>
      <pc:sldChg chg="modSp add del mod">
        <pc:chgData name="Sally LaMacchia" userId="9bb0abcf-24f2-4cb2-b183-42434f2e2764" providerId="ADAL" clId="{4AF7702C-5EF8-4AB2-87F5-52F6B414C572}" dt="2021-04-14T20:44:41.895" v="2247" actId="2696"/>
        <pc:sldMkLst>
          <pc:docMk/>
          <pc:sldMk cId="121216418" sldId="289"/>
        </pc:sldMkLst>
        <pc:spChg chg="mod">
          <ac:chgData name="Sally LaMacchia" userId="9bb0abcf-24f2-4cb2-b183-42434f2e2764" providerId="ADAL" clId="{4AF7702C-5EF8-4AB2-87F5-52F6B414C572}" dt="2021-04-12T23:16:03.172" v="255" actId="14100"/>
          <ac:spMkLst>
            <pc:docMk/>
            <pc:sldMk cId="121216418" sldId="289"/>
            <ac:spMk id="3" creationId="{DDECDA8B-370D-8D4F-AE74-EDA3815E9C8A}"/>
          </ac:spMkLst>
        </pc:spChg>
      </pc:sldChg>
      <pc:sldChg chg="add del">
        <pc:chgData name="Sally LaMacchia" userId="9bb0abcf-24f2-4cb2-b183-42434f2e2764" providerId="ADAL" clId="{4AF7702C-5EF8-4AB2-87F5-52F6B414C572}" dt="2021-04-14T20:44:41.895" v="2247" actId="2696"/>
        <pc:sldMkLst>
          <pc:docMk/>
          <pc:sldMk cId="1367328593" sldId="290"/>
        </pc:sldMkLst>
      </pc:sldChg>
      <pc:sldChg chg="add del">
        <pc:chgData name="Sally LaMacchia" userId="9bb0abcf-24f2-4cb2-b183-42434f2e2764" providerId="ADAL" clId="{4AF7702C-5EF8-4AB2-87F5-52F6B414C572}" dt="2021-04-14T20:44:41.895" v="2247" actId="2696"/>
        <pc:sldMkLst>
          <pc:docMk/>
          <pc:sldMk cId="1124860108" sldId="291"/>
        </pc:sldMkLst>
      </pc:sldChg>
      <pc:sldChg chg="modSp add del">
        <pc:chgData name="Sally LaMacchia" userId="9bb0abcf-24f2-4cb2-b183-42434f2e2764" providerId="ADAL" clId="{4AF7702C-5EF8-4AB2-87F5-52F6B414C572}" dt="2021-04-15T23:01:14.869" v="11410" actId="207"/>
        <pc:sldMkLst>
          <pc:docMk/>
          <pc:sldMk cId="2570803474" sldId="292"/>
        </pc:sldMkLst>
        <pc:spChg chg="mod">
          <ac:chgData name="Sally LaMacchia" userId="9bb0abcf-24f2-4cb2-b183-42434f2e2764" providerId="ADAL" clId="{4AF7702C-5EF8-4AB2-87F5-52F6B414C572}" dt="2021-04-15T23:01:14.869" v="11410" actId="207"/>
          <ac:spMkLst>
            <pc:docMk/>
            <pc:sldMk cId="2570803474" sldId="292"/>
            <ac:spMk id="2" creationId="{DD9583B7-9E83-8A40-AE95-030ACFEC61E9}"/>
          </ac:spMkLst>
        </pc:spChg>
      </pc:sldChg>
      <pc:sldChg chg="modSp add del mod">
        <pc:chgData name="Sally LaMacchia" userId="9bb0abcf-24f2-4cb2-b183-42434f2e2764" providerId="ADAL" clId="{4AF7702C-5EF8-4AB2-87F5-52F6B414C572}" dt="2021-04-15T23:02:45.733" v="11416" actId="5793"/>
        <pc:sldMkLst>
          <pc:docMk/>
          <pc:sldMk cId="614809732" sldId="293"/>
        </pc:sldMkLst>
        <pc:spChg chg="mod">
          <ac:chgData name="Sally LaMacchia" userId="9bb0abcf-24f2-4cb2-b183-42434f2e2764" providerId="ADAL" clId="{4AF7702C-5EF8-4AB2-87F5-52F6B414C572}" dt="2021-04-15T23:02:45.733" v="11416" actId="5793"/>
          <ac:spMkLst>
            <pc:docMk/>
            <pc:sldMk cId="614809732" sldId="293"/>
            <ac:spMk id="6" creationId="{56BA281A-8831-B24D-8896-3CBFED201E8D}"/>
          </ac:spMkLst>
        </pc:spChg>
      </pc:sldChg>
      <pc:sldChg chg="add del">
        <pc:chgData name="Sally LaMacchia" userId="9bb0abcf-24f2-4cb2-b183-42434f2e2764" providerId="ADAL" clId="{4AF7702C-5EF8-4AB2-87F5-52F6B414C572}" dt="2021-04-14T20:44:41.895" v="2247" actId="2696"/>
        <pc:sldMkLst>
          <pc:docMk/>
          <pc:sldMk cId="3148568766" sldId="294"/>
        </pc:sldMkLst>
      </pc:sldChg>
      <pc:sldChg chg="modSp add del mod">
        <pc:chgData name="Sally LaMacchia" userId="9bb0abcf-24f2-4cb2-b183-42434f2e2764" providerId="ADAL" clId="{4AF7702C-5EF8-4AB2-87F5-52F6B414C572}" dt="2021-04-15T23:04:33.243" v="11424" actId="14100"/>
        <pc:sldMkLst>
          <pc:docMk/>
          <pc:sldMk cId="1850998456" sldId="295"/>
        </pc:sldMkLst>
        <pc:spChg chg="mod">
          <ac:chgData name="Sally LaMacchia" userId="9bb0abcf-24f2-4cb2-b183-42434f2e2764" providerId="ADAL" clId="{4AF7702C-5EF8-4AB2-87F5-52F6B414C572}" dt="2021-04-15T23:04:33.243" v="11424" actId="14100"/>
          <ac:spMkLst>
            <pc:docMk/>
            <pc:sldMk cId="1850998456" sldId="295"/>
            <ac:spMk id="3" creationId="{FBE99194-8888-C042-86CF-053C60DD7D09}"/>
          </ac:spMkLst>
        </pc:spChg>
      </pc:sldChg>
      <pc:sldChg chg="modSp add del mod">
        <pc:chgData name="Sally LaMacchia" userId="9bb0abcf-24f2-4cb2-b183-42434f2e2764" providerId="ADAL" clId="{4AF7702C-5EF8-4AB2-87F5-52F6B414C572}" dt="2021-04-15T23:06:33.319" v="11453" actId="14100"/>
        <pc:sldMkLst>
          <pc:docMk/>
          <pc:sldMk cId="2412156449" sldId="296"/>
        </pc:sldMkLst>
        <pc:spChg chg="mod">
          <ac:chgData name="Sally LaMacchia" userId="9bb0abcf-24f2-4cb2-b183-42434f2e2764" providerId="ADAL" clId="{4AF7702C-5EF8-4AB2-87F5-52F6B414C572}" dt="2021-04-15T23:06:33.319" v="11453" actId="14100"/>
          <ac:spMkLst>
            <pc:docMk/>
            <pc:sldMk cId="2412156449" sldId="296"/>
            <ac:spMk id="2" creationId="{A6BFD922-F917-E846-82A4-8221EA673153}"/>
          </ac:spMkLst>
        </pc:spChg>
        <pc:spChg chg="mod">
          <ac:chgData name="Sally LaMacchia" userId="9bb0abcf-24f2-4cb2-b183-42434f2e2764" providerId="ADAL" clId="{4AF7702C-5EF8-4AB2-87F5-52F6B414C572}" dt="2021-04-15T23:06:26.337" v="11452" actId="14100"/>
          <ac:spMkLst>
            <pc:docMk/>
            <pc:sldMk cId="2412156449" sldId="296"/>
            <ac:spMk id="4" creationId="{A68E3CA4-3BCA-BC4B-8335-C9990880FD09}"/>
          </ac:spMkLst>
        </pc:spChg>
      </pc:sldChg>
      <pc:sldChg chg="add del">
        <pc:chgData name="Sally LaMacchia" userId="9bb0abcf-24f2-4cb2-b183-42434f2e2764" providerId="ADAL" clId="{4AF7702C-5EF8-4AB2-87F5-52F6B414C572}" dt="2021-04-14T20:44:41.895" v="2247" actId="2696"/>
        <pc:sldMkLst>
          <pc:docMk/>
          <pc:sldMk cId="904529274" sldId="297"/>
        </pc:sldMkLst>
      </pc:sldChg>
      <pc:sldChg chg="addSp modSp add del mod">
        <pc:chgData name="Sally LaMacchia" userId="9bb0abcf-24f2-4cb2-b183-42434f2e2764" providerId="ADAL" clId="{4AF7702C-5EF8-4AB2-87F5-52F6B414C572}" dt="2021-04-15T23:07:03.070" v="11454" actId="255"/>
        <pc:sldMkLst>
          <pc:docMk/>
          <pc:sldMk cId="3223922842" sldId="298"/>
        </pc:sldMkLst>
        <pc:spChg chg="add mod">
          <ac:chgData name="Sally LaMacchia" userId="9bb0abcf-24f2-4cb2-b183-42434f2e2764" providerId="ADAL" clId="{4AF7702C-5EF8-4AB2-87F5-52F6B414C572}" dt="2021-04-15T23:07:03.070" v="11454" actId="255"/>
          <ac:spMkLst>
            <pc:docMk/>
            <pc:sldMk cId="3223922842" sldId="298"/>
            <ac:spMk id="3" creationId="{513DFB3E-8811-4504-BF7A-88427BF33934}"/>
          </ac:spMkLst>
        </pc:spChg>
      </pc:sldChg>
      <pc:sldChg chg="addSp modSp add del mod">
        <pc:chgData name="Sally LaMacchia" userId="9bb0abcf-24f2-4cb2-b183-42434f2e2764" providerId="ADAL" clId="{4AF7702C-5EF8-4AB2-87F5-52F6B414C572}" dt="2021-04-15T23:07:24.394" v="11456" actId="113"/>
        <pc:sldMkLst>
          <pc:docMk/>
          <pc:sldMk cId="1800401218" sldId="299"/>
        </pc:sldMkLst>
        <pc:spChg chg="mod">
          <ac:chgData name="Sally LaMacchia" userId="9bb0abcf-24f2-4cb2-b183-42434f2e2764" providerId="ADAL" clId="{4AF7702C-5EF8-4AB2-87F5-52F6B414C572}" dt="2021-04-14T20:08:42.621" v="455" actId="20577"/>
          <ac:spMkLst>
            <pc:docMk/>
            <pc:sldMk cId="1800401218" sldId="299"/>
            <ac:spMk id="2" creationId="{8E0A5646-EAA9-D946-ABC1-E4DC868BADAF}"/>
          </ac:spMkLst>
        </pc:spChg>
        <pc:spChg chg="mod">
          <ac:chgData name="Sally LaMacchia" userId="9bb0abcf-24f2-4cb2-b183-42434f2e2764" providerId="ADAL" clId="{4AF7702C-5EF8-4AB2-87F5-52F6B414C572}" dt="2021-04-14T20:30:11.534" v="1063" actId="1076"/>
          <ac:spMkLst>
            <pc:docMk/>
            <pc:sldMk cId="1800401218" sldId="299"/>
            <ac:spMk id="3" creationId="{513DFB3E-8811-4504-BF7A-88427BF33934}"/>
          </ac:spMkLst>
        </pc:spChg>
        <pc:spChg chg="add mod">
          <ac:chgData name="Sally LaMacchia" userId="9bb0abcf-24f2-4cb2-b183-42434f2e2764" providerId="ADAL" clId="{4AF7702C-5EF8-4AB2-87F5-52F6B414C572}" dt="2021-04-15T23:07:24.394" v="11456" actId="113"/>
          <ac:spMkLst>
            <pc:docMk/>
            <pc:sldMk cId="1800401218" sldId="299"/>
            <ac:spMk id="4" creationId="{CC6D0828-4ED9-4914-B0EB-71D510ADBAC6}"/>
          </ac:spMkLst>
        </pc:spChg>
      </pc:sldChg>
      <pc:sldChg chg="addSp modSp new add del mod">
        <pc:chgData name="Sally LaMacchia" userId="9bb0abcf-24f2-4cb2-b183-42434f2e2764" providerId="ADAL" clId="{4AF7702C-5EF8-4AB2-87F5-52F6B414C572}" dt="2021-04-15T23:07:40.083" v="11457" actId="13926"/>
        <pc:sldMkLst>
          <pc:docMk/>
          <pc:sldMk cId="3560158308" sldId="300"/>
        </pc:sldMkLst>
        <pc:spChg chg="mod">
          <ac:chgData name="Sally LaMacchia" userId="9bb0abcf-24f2-4cb2-b183-42434f2e2764" providerId="ADAL" clId="{4AF7702C-5EF8-4AB2-87F5-52F6B414C572}" dt="2021-04-15T23:07:40.083" v="11457" actId="13926"/>
          <ac:spMkLst>
            <pc:docMk/>
            <pc:sldMk cId="3560158308" sldId="300"/>
            <ac:spMk id="2" creationId="{AB5F7D1E-C22C-4A07-A5FA-3E6BACDD6C17}"/>
          </ac:spMkLst>
        </pc:spChg>
        <pc:spChg chg="add mod">
          <ac:chgData name="Sally LaMacchia" userId="9bb0abcf-24f2-4cb2-b183-42434f2e2764" providerId="ADAL" clId="{4AF7702C-5EF8-4AB2-87F5-52F6B414C572}" dt="2021-04-14T20:42:45.646" v="2241" actId="1076"/>
          <ac:spMkLst>
            <pc:docMk/>
            <pc:sldMk cId="3560158308" sldId="300"/>
            <ac:spMk id="3" creationId="{19EBD525-F990-4B8C-BD3E-C09B567865A2}"/>
          </ac:spMkLst>
        </pc:spChg>
      </pc:sldChg>
      <pc:sldChg chg="addSp modSp new add del mod">
        <pc:chgData name="Sally LaMacchia" userId="9bb0abcf-24f2-4cb2-b183-42434f2e2764" providerId="ADAL" clId="{4AF7702C-5EF8-4AB2-87F5-52F6B414C572}" dt="2021-04-14T23:55:40.837" v="4739" actId="1076"/>
        <pc:sldMkLst>
          <pc:docMk/>
          <pc:sldMk cId="4209466289" sldId="301"/>
        </pc:sldMkLst>
        <pc:spChg chg="mod">
          <ac:chgData name="Sally LaMacchia" userId="9bb0abcf-24f2-4cb2-b183-42434f2e2764" providerId="ADAL" clId="{4AF7702C-5EF8-4AB2-87F5-52F6B414C572}" dt="2021-04-14T22:42:11.102" v="4494" actId="14100"/>
          <ac:spMkLst>
            <pc:docMk/>
            <pc:sldMk cId="4209466289" sldId="301"/>
            <ac:spMk id="2" creationId="{5147D225-E2A4-4479-8E28-8E70DD7ADC8F}"/>
          </ac:spMkLst>
        </pc:spChg>
        <pc:spChg chg="add mod">
          <ac:chgData name="Sally LaMacchia" userId="9bb0abcf-24f2-4cb2-b183-42434f2e2764" providerId="ADAL" clId="{4AF7702C-5EF8-4AB2-87F5-52F6B414C572}" dt="2021-04-14T23:55:40.837" v="4739" actId="1076"/>
          <ac:spMkLst>
            <pc:docMk/>
            <pc:sldMk cId="4209466289" sldId="301"/>
            <ac:spMk id="3" creationId="{EAFDFE0A-AB1B-4829-BCD3-B4AC4C1F4466}"/>
          </ac:spMkLst>
        </pc:spChg>
        <pc:spChg chg="add mod">
          <ac:chgData name="Sally LaMacchia" userId="9bb0abcf-24f2-4cb2-b183-42434f2e2764" providerId="ADAL" clId="{4AF7702C-5EF8-4AB2-87F5-52F6B414C572}" dt="2021-04-14T22:41:57.769" v="4493" actId="1076"/>
          <ac:spMkLst>
            <pc:docMk/>
            <pc:sldMk cId="4209466289" sldId="301"/>
            <ac:spMk id="4" creationId="{CBB4E5E0-97F8-4122-A5A4-F6919E9443BB}"/>
          </ac:spMkLst>
        </pc:spChg>
      </pc:sldChg>
      <pc:sldChg chg="addSp delSp modSp new mod setBg">
        <pc:chgData name="Sally LaMacchia" userId="9bb0abcf-24f2-4cb2-b183-42434f2e2764" providerId="ADAL" clId="{4AF7702C-5EF8-4AB2-87F5-52F6B414C572}" dt="2021-04-14T20:59:58" v="2509" actId="14100"/>
        <pc:sldMkLst>
          <pc:docMk/>
          <pc:sldMk cId="413483665" sldId="302"/>
        </pc:sldMkLst>
        <pc:spChg chg="mod ord">
          <ac:chgData name="Sally LaMacchia" userId="9bb0abcf-24f2-4cb2-b183-42434f2e2764" providerId="ADAL" clId="{4AF7702C-5EF8-4AB2-87F5-52F6B414C572}" dt="2021-04-14T20:59:38.160" v="2507" actId="255"/>
          <ac:spMkLst>
            <pc:docMk/>
            <pc:sldMk cId="413483665" sldId="302"/>
            <ac:spMk id="2" creationId="{DDC79276-128F-4C51-A59A-10CBF1C5A2F6}"/>
          </ac:spMkLst>
        </pc:spChg>
        <pc:spChg chg="del mod">
          <ac:chgData name="Sally LaMacchia" userId="9bb0abcf-24f2-4cb2-b183-42434f2e2764" providerId="ADAL" clId="{4AF7702C-5EF8-4AB2-87F5-52F6B414C572}" dt="2021-04-14T20:57:12.807" v="2477" actId="931"/>
          <ac:spMkLst>
            <pc:docMk/>
            <pc:sldMk cId="413483665" sldId="302"/>
            <ac:spMk id="3" creationId="{9E9EFE90-1D38-4559-AF3F-40E9A135275C}"/>
          </ac:spMkLst>
        </pc:spChg>
        <pc:spChg chg="mod">
          <ac:chgData name="Sally LaMacchia" userId="9bb0abcf-24f2-4cb2-b183-42434f2e2764" providerId="ADAL" clId="{4AF7702C-5EF8-4AB2-87F5-52F6B414C572}" dt="2021-04-14T20:59:58" v="2509" actId="14100"/>
          <ac:spMkLst>
            <pc:docMk/>
            <pc:sldMk cId="413483665" sldId="302"/>
            <ac:spMk id="4" creationId="{01AB5DB1-BBCA-443E-82D8-B787A52DD071}"/>
          </ac:spMkLst>
        </pc:spChg>
        <pc:spChg chg="add del">
          <ac:chgData name="Sally LaMacchia" userId="9bb0abcf-24f2-4cb2-b183-42434f2e2764" providerId="ADAL" clId="{4AF7702C-5EF8-4AB2-87F5-52F6B414C572}" dt="2021-04-14T20:57:31.865" v="2481" actId="26606"/>
          <ac:spMkLst>
            <pc:docMk/>
            <pc:sldMk cId="413483665" sldId="302"/>
            <ac:spMk id="11" creationId="{B86EEAC6-011F-4499-ACFF-2FDC742DB06D}"/>
          </ac:spMkLst>
        </pc:spChg>
        <pc:spChg chg="add del">
          <ac:chgData name="Sally LaMacchia" userId="9bb0abcf-24f2-4cb2-b183-42434f2e2764" providerId="ADAL" clId="{4AF7702C-5EF8-4AB2-87F5-52F6B414C572}" dt="2021-04-14T20:57:31.865" v="2481" actId="26606"/>
          <ac:spMkLst>
            <pc:docMk/>
            <pc:sldMk cId="413483665" sldId="302"/>
            <ac:spMk id="13" creationId="{6970F14D-B6E6-40EA-96B4-4E18D0CF9D8C}"/>
          </ac:spMkLst>
        </pc:spChg>
        <pc:spChg chg="add del">
          <ac:chgData name="Sally LaMacchia" userId="9bb0abcf-24f2-4cb2-b183-42434f2e2764" providerId="ADAL" clId="{4AF7702C-5EF8-4AB2-87F5-52F6B414C572}" dt="2021-04-14T20:57:31.865" v="2481" actId="26606"/>
          <ac:spMkLst>
            <pc:docMk/>
            <pc:sldMk cId="413483665" sldId="302"/>
            <ac:spMk id="15" creationId="{5A133C1E-CB83-47F3-8F35-94C2A7C58EE2}"/>
          </ac:spMkLst>
        </pc:spChg>
        <pc:spChg chg="add del">
          <ac:chgData name="Sally LaMacchia" userId="9bb0abcf-24f2-4cb2-b183-42434f2e2764" providerId="ADAL" clId="{4AF7702C-5EF8-4AB2-87F5-52F6B414C572}" dt="2021-04-14T20:57:31.865" v="2481" actId="26606"/>
          <ac:spMkLst>
            <pc:docMk/>
            <pc:sldMk cId="413483665" sldId="302"/>
            <ac:spMk id="17" creationId="{289E943A-225D-44B1-B345-D7FDBA43C1CE}"/>
          </ac:spMkLst>
        </pc:spChg>
        <pc:spChg chg="add del">
          <ac:chgData name="Sally LaMacchia" userId="9bb0abcf-24f2-4cb2-b183-42434f2e2764" providerId="ADAL" clId="{4AF7702C-5EF8-4AB2-87F5-52F6B414C572}" dt="2021-04-14T20:57:35.560" v="2483" actId="26606"/>
          <ac:spMkLst>
            <pc:docMk/>
            <pc:sldMk cId="413483665" sldId="302"/>
            <ac:spMk id="19" creationId="{B86EEAC6-011F-4499-ACFF-2FDC742DB06D}"/>
          </ac:spMkLst>
        </pc:spChg>
        <pc:spChg chg="add del">
          <ac:chgData name="Sally LaMacchia" userId="9bb0abcf-24f2-4cb2-b183-42434f2e2764" providerId="ADAL" clId="{4AF7702C-5EF8-4AB2-87F5-52F6B414C572}" dt="2021-04-14T20:57:35.560" v="2483" actId="26606"/>
          <ac:spMkLst>
            <pc:docMk/>
            <pc:sldMk cId="413483665" sldId="302"/>
            <ac:spMk id="20" creationId="{6970F14D-B6E6-40EA-96B4-4E18D0CF9D8C}"/>
          </ac:spMkLst>
        </pc:spChg>
        <pc:spChg chg="add del">
          <ac:chgData name="Sally LaMacchia" userId="9bb0abcf-24f2-4cb2-b183-42434f2e2764" providerId="ADAL" clId="{4AF7702C-5EF8-4AB2-87F5-52F6B414C572}" dt="2021-04-14T20:57:35.560" v="2483" actId="26606"/>
          <ac:spMkLst>
            <pc:docMk/>
            <pc:sldMk cId="413483665" sldId="302"/>
            <ac:spMk id="21" creationId="{F13A95FF-1A75-49AA-86AE-EED61BD0E408}"/>
          </ac:spMkLst>
        </pc:spChg>
        <pc:spChg chg="add del">
          <ac:chgData name="Sally LaMacchia" userId="9bb0abcf-24f2-4cb2-b183-42434f2e2764" providerId="ADAL" clId="{4AF7702C-5EF8-4AB2-87F5-52F6B414C572}" dt="2021-04-14T20:57:37.344" v="2485" actId="26606"/>
          <ac:spMkLst>
            <pc:docMk/>
            <pc:sldMk cId="413483665" sldId="302"/>
            <ac:spMk id="23" creationId="{B86EEAC6-011F-4499-ACFF-2FDC742DB06D}"/>
          </ac:spMkLst>
        </pc:spChg>
        <pc:spChg chg="add del">
          <ac:chgData name="Sally LaMacchia" userId="9bb0abcf-24f2-4cb2-b183-42434f2e2764" providerId="ADAL" clId="{4AF7702C-5EF8-4AB2-87F5-52F6B414C572}" dt="2021-04-14T20:57:37.344" v="2485" actId="26606"/>
          <ac:spMkLst>
            <pc:docMk/>
            <pc:sldMk cId="413483665" sldId="302"/>
            <ac:spMk id="24" creationId="{6970F14D-B6E6-40EA-96B4-4E18D0CF9D8C}"/>
          </ac:spMkLst>
        </pc:spChg>
        <pc:spChg chg="add del">
          <ac:chgData name="Sally LaMacchia" userId="9bb0abcf-24f2-4cb2-b183-42434f2e2764" providerId="ADAL" clId="{4AF7702C-5EF8-4AB2-87F5-52F6B414C572}" dt="2021-04-14T20:57:52.939" v="2487" actId="26606"/>
          <ac:spMkLst>
            <pc:docMk/>
            <pc:sldMk cId="413483665" sldId="302"/>
            <ac:spMk id="26" creationId="{B86EEAC6-011F-4499-ACFF-2FDC742DB06D}"/>
          </ac:spMkLst>
        </pc:spChg>
        <pc:spChg chg="add del">
          <ac:chgData name="Sally LaMacchia" userId="9bb0abcf-24f2-4cb2-b183-42434f2e2764" providerId="ADAL" clId="{4AF7702C-5EF8-4AB2-87F5-52F6B414C572}" dt="2021-04-14T20:57:52.939" v="2487" actId="26606"/>
          <ac:spMkLst>
            <pc:docMk/>
            <pc:sldMk cId="413483665" sldId="302"/>
            <ac:spMk id="27" creationId="{6970F14D-B6E6-40EA-96B4-4E18D0CF9D8C}"/>
          </ac:spMkLst>
        </pc:spChg>
        <pc:spChg chg="add del">
          <ac:chgData name="Sally LaMacchia" userId="9bb0abcf-24f2-4cb2-b183-42434f2e2764" providerId="ADAL" clId="{4AF7702C-5EF8-4AB2-87F5-52F6B414C572}" dt="2021-04-14T20:57:52.939" v="2487" actId="26606"/>
          <ac:spMkLst>
            <pc:docMk/>
            <pc:sldMk cId="413483665" sldId="302"/>
            <ac:spMk id="28" creationId="{F13A95FF-1A75-49AA-86AE-EED61BD0E408}"/>
          </ac:spMkLst>
        </pc:spChg>
        <pc:spChg chg="add del">
          <ac:chgData name="Sally LaMacchia" userId="9bb0abcf-24f2-4cb2-b183-42434f2e2764" providerId="ADAL" clId="{4AF7702C-5EF8-4AB2-87F5-52F6B414C572}" dt="2021-04-14T20:58:28.608" v="2498" actId="26606"/>
          <ac:spMkLst>
            <pc:docMk/>
            <pc:sldMk cId="413483665" sldId="302"/>
            <ac:spMk id="30" creationId="{4F645BF8-7885-4398-80BC-4C0DF24F5CEE}"/>
          </ac:spMkLst>
        </pc:spChg>
        <pc:spChg chg="add del">
          <ac:chgData name="Sally LaMacchia" userId="9bb0abcf-24f2-4cb2-b183-42434f2e2764" providerId="ADAL" clId="{4AF7702C-5EF8-4AB2-87F5-52F6B414C572}" dt="2021-04-14T20:58:28.608" v="2498" actId="26606"/>
          <ac:spMkLst>
            <pc:docMk/>
            <pc:sldMk cId="413483665" sldId="302"/>
            <ac:spMk id="31" creationId="{3212FB65-CD2B-4005-B910-132DCE19FCC7}"/>
          </ac:spMkLst>
        </pc:spChg>
        <pc:spChg chg="add del">
          <ac:chgData name="Sally LaMacchia" userId="9bb0abcf-24f2-4cb2-b183-42434f2e2764" providerId="ADAL" clId="{4AF7702C-5EF8-4AB2-87F5-52F6B414C572}" dt="2021-04-14T20:58:28.608" v="2498" actId="26606"/>
          <ac:spMkLst>
            <pc:docMk/>
            <pc:sldMk cId="413483665" sldId="302"/>
            <ac:spMk id="32" creationId="{A35CBD63-8F8F-47DC-9CE7-159E6161D872}"/>
          </ac:spMkLst>
        </pc:spChg>
        <pc:spChg chg="add del">
          <ac:chgData name="Sally LaMacchia" userId="9bb0abcf-24f2-4cb2-b183-42434f2e2764" providerId="ADAL" clId="{4AF7702C-5EF8-4AB2-87F5-52F6B414C572}" dt="2021-04-14T20:58:28.608" v="2498" actId="26606"/>
          <ac:spMkLst>
            <pc:docMk/>
            <pc:sldMk cId="413483665" sldId="302"/>
            <ac:spMk id="33" creationId="{CA0E3486-FD49-4921-B4F4-E5BB5C88AC79}"/>
          </ac:spMkLst>
        </pc:spChg>
        <pc:spChg chg="add del">
          <ac:chgData name="Sally LaMacchia" userId="9bb0abcf-24f2-4cb2-b183-42434f2e2764" providerId="ADAL" clId="{4AF7702C-5EF8-4AB2-87F5-52F6B414C572}" dt="2021-04-14T20:58:28.608" v="2498" actId="26606"/>
          <ac:spMkLst>
            <pc:docMk/>
            <pc:sldMk cId="413483665" sldId="302"/>
            <ac:spMk id="34" creationId="{83B4A72C-2924-4CE2-8674-7E02E182ED6D}"/>
          </ac:spMkLst>
        </pc:spChg>
        <pc:spChg chg="add del">
          <ac:chgData name="Sally LaMacchia" userId="9bb0abcf-24f2-4cb2-b183-42434f2e2764" providerId="ADAL" clId="{4AF7702C-5EF8-4AB2-87F5-52F6B414C572}" dt="2021-04-14T20:58:10.532" v="2491" actId="26606"/>
          <ac:spMkLst>
            <pc:docMk/>
            <pc:sldMk cId="413483665" sldId="302"/>
            <ac:spMk id="39" creationId="{B86EEAC6-011F-4499-ACFF-2FDC742DB06D}"/>
          </ac:spMkLst>
        </pc:spChg>
        <pc:spChg chg="add del">
          <ac:chgData name="Sally LaMacchia" userId="9bb0abcf-24f2-4cb2-b183-42434f2e2764" providerId="ADAL" clId="{4AF7702C-5EF8-4AB2-87F5-52F6B414C572}" dt="2021-04-14T20:58:10.532" v="2491" actId="26606"/>
          <ac:spMkLst>
            <pc:docMk/>
            <pc:sldMk cId="413483665" sldId="302"/>
            <ac:spMk id="41" creationId="{6970F14D-B6E6-40EA-96B4-4E18D0CF9D8C}"/>
          </ac:spMkLst>
        </pc:spChg>
        <pc:spChg chg="add del">
          <ac:chgData name="Sally LaMacchia" userId="9bb0abcf-24f2-4cb2-b183-42434f2e2764" providerId="ADAL" clId="{4AF7702C-5EF8-4AB2-87F5-52F6B414C572}" dt="2021-04-14T20:58:10.532" v="2491" actId="26606"/>
          <ac:spMkLst>
            <pc:docMk/>
            <pc:sldMk cId="413483665" sldId="302"/>
            <ac:spMk id="43" creationId="{696A55C8-89F1-439D-863D-E208C0AC880F}"/>
          </ac:spMkLst>
        </pc:spChg>
        <pc:spChg chg="add del">
          <ac:chgData name="Sally LaMacchia" userId="9bb0abcf-24f2-4cb2-b183-42434f2e2764" providerId="ADAL" clId="{4AF7702C-5EF8-4AB2-87F5-52F6B414C572}" dt="2021-04-14T20:58:10.532" v="2491" actId="26606"/>
          <ac:spMkLst>
            <pc:docMk/>
            <pc:sldMk cId="413483665" sldId="302"/>
            <ac:spMk id="45" creationId="{E4A1FD7E-EAEC-40B9-B75B-432F9DA75BA8}"/>
          </ac:spMkLst>
        </pc:spChg>
        <pc:spChg chg="add del">
          <ac:chgData name="Sally LaMacchia" userId="9bb0abcf-24f2-4cb2-b183-42434f2e2764" providerId="ADAL" clId="{4AF7702C-5EF8-4AB2-87F5-52F6B414C572}" dt="2021-04-14T20:58:10.532" v="2491" actId="26606"/>
          <ac:spMkLst>
            <pc:docMk/>
            <pc:sldMk cId="413483665" sldId="302"/>
            <ac:spMk id="47" creationId="{AC88629E-396B-4C99-B284-F30AABDF2E1D}"/>
          </ac:spMkLst>
        </pc:spChg>
        <pc:spChg chg="add del">
          <ac:chgData name="Sally LaMacchia" userId="9bb0abcf-24f2-4cb2-b183-42434f2e2764" providerId="ADAL" clId="{4AF7702C-5EF8-4AB2-87F5-52F6B414C572}" dt="2021-04-14T20:58:15.355" v="2493" actId="26606"/>
          <ac:spMkLst>
            <pc:docMk/>
            <pc:sldMk cId="413483665" sldId="302"/>
            <ac:spMk id="49" creationId="{B86EEAC6-011F-4499-ACFF-2FDC742DB06D}"/>
          </ac:spMkLst>
        </pc:spChg>
        <pc:spChg chg="add del">
          <ac:chgData name="Sally LaMacchia" userId="9bb0abcf-24f2-4cb2-b183-42434f2e2764" providerId="ADAL" clId="{4AF7702C-5EF8-4AB2-87F5-52F6B414C572}" dt="2021-04-14T20:58:15.355" v="2493" actId="26606"/>
          <ac:spMkLst>
            <pc:docMk/>
            <pc:sldMk cId="413483665" sldId="302"/>
            <ac:spMk id="50" creationId="{6970F14D-B6E6-40EA-96B4-4E18D0CF9D8C}"/>
          </ac:spMkLst>
        </pc:spChg>
        <pc:spChg chg="add del">
          <ac:chgData name="Sally LaMacchia" userId="9bb0abcf-24f2-4cb2-b183-42434f2e2764" providerId="ADAL" clId="{4AF7702C-5EF8-4AB2-87F5-52F6B414C572}" dt="2021-04-14T20:58:15.355" v="2493" actId="26606"/>
          <ac:spMkLst>
            <pc:docMk/>
            <pc:sldMk cId="413483665" sldId="302"/>
            <ac:spMk id="51" creationId="{F13A95FF-1A75-49AA-86AE-EED61BD0E408}"/>
          </ac:spMkLst>
        </pc:spChg>
        <pc:spChg chg="add del">
          <ac:chgData name="Sally LaMacchia" userId="9bb0abcf-24f2-4cb2-b183-42434f2e2764" providerId="ADAL" clId="{4AF7702C-5EF8-4AB2-87F5-52F6B414C572}" dt="2021-04-14T20:58:19.282" v="2495" actId="26606"/>
          <ac:spMkLst>
            <pc:docMk/>
            <pc:sldMk cId="413483665" sldId="302"/>
            <ac:spMk id="53" creationId="{B86EEAC6-011F-4499-ACFF-2FDC742DB06D}"/>
          </ac:spMkLst>
        </pc:spChg>
        <pc:spChg chg="add del">
          <ac:chgData name="Sally LaMacchia" userId="9bb0abcf-24f2-4cb2-b183-42434f2e2764" providerId="ADAL" clId="{4AF7702C-5EF8-4AB2-87F5-52F6B414C572}" dt="2021-04-14T20:58:19.282" v="2495" actId="26606"/>
          <ac:spMkLst>
            <pc:docMk/>
            <pc:sldMk cId="413483665" sldId="302"/>
            <ac:spMk id="54" creationId="{6970F14D-B6E6-40EA-96B4-4E18D0CF9D8C}"/>
          </ac:spMkLst>
        </pc:spChg>
        <pc:spChg chg="add del">
          <ac:chgData name="Sally LaMacchia" userId="9bb0abcf-24f2-4cb2-b183-42434f2e2764" providerId="ADAL" clId="{4AF7702C-5EF8-4AB2-87F5-52F6B414C572}" dt="2021-04-14T20:58:19.282" v="2495" actId="26606"/>
          <ac:spMkLst>
            <pc:docMk/>
            <pc:sldMk cId="413483665" sldId="302"/>
            <ac:spMk id="55" creationId="{5A133C1E-CB83-47F3-8F35-94C2A7C58EE2}"/>
          </ac:spMkLst>
        </pc:spChg>
        <pc:spChg chg="add del">
          <ac:chgData name="Sally LaMacchia" userId="9bb0abcf-24f2-4cb2-b183-42434f2e2764" providerId="ADAL" clId="{4AF7702C-5EF8-4AB2-87F5-52F6B414C572}" dt="2021-04-14T20:58:19.282" v="2495" actId="26606"/>
          <ac:spMkLst>
            <pc:docMk/>
            <pc:sldMk cId="413483665" sldId="302"/>
            <ac:spMk id="56" creationId="{289E943A-225D-44B1-B345-D7FDBA43C1CE}"/>
          </ac:spMkLst>
        </pc:spChg>
        <pc:spChg chg="add del">
          <ac:chgData name="Sally LaMacchia" userId="9bb0abcf-24f2-4cb2-b183-42434f2e2764" providerId="ADAL" clId="{4AF7702C-5EF8-4AB2-87F5-52F6B414C572}" dt="2021-04-14T20:58:28.592" v="2497" actId="26606"/>
          <ac:spMkLst>
            <pc:docMk/>
            <pc:sldMk cId="413483665" sldId="302"/>
            <ac:spMk id="58" creationId="{B86EEAC6-011F-4499-ACFF-2FDC742DB06D}"/>
          </ac:spMkLst>
        </pc:spChg>
        <pc:spChg chg="add del">
          <ac:chgData name="Sally LaMacchia" userId="9bb0abcf-24f2-4cb2-b183-42434f2e2764" providerId="ADAL" clId="{4AF7702C-5EF8-4AB2-87F5-52F6B414C572}" dt="2021-04-14T20:58:28.592" v="2497" actId="26606"/>
          <ac:spMkLst>
            <pc:docMk/>
            <pc:sldMk cId="413483665" sldId="302"/>
            <ac:spMk id="59" creationId="{6970F14D-B6E6-40EA-96B4-4E18D0CF9D8C}"/>
          </ac:spMkLst>
        </pc:spChg>
        <pc:spChg chg="add del">
          <ac:chgData name="Sally LaMacchia" userId="9bb0abcf-24f2-4cb2-b183-42434f2e2764" providerId="ADAL" clId="{4AF7702C-5EF8-4AB2-87F5-52F6B414C572}" dt="2021-04-14T20:58:28.592" v="2497" actId="26606"/>
          <ac:spMkLst>
            <pc:docMk/>
            <pc:sldMk cId="413483665" sldId="302"/>
            <ac:spMk id="60" creationId="{F13A95FF-1A75-49AA-86AE-EED61BD0E408}"/>
          </ac:spMkLst>
        </pc:spChg>
        <pc:spChg chg="add">
          <ac:chgData name="Sally LaMacchia" userId="9bb0abcf-24f2-4cb2-b183-42434f2e2764" providerId="ADAL" clId="{4AF7702C-5EF8-4AB2-87F5-52F6B414C572}" dt="2021-04-14T20:58:28.608" v="2498" actId="26606"/>
          <ac:spMkLst>
            <pc:docMk/>
            <pc:sldMk cId="413483665" sldId="302"/>
            <ac:spMk id="62" creationId="{B86EEAC6-011F-4499-ACFF-2FDC742DB06D}"/>
          </ac:spMkLst>
        </pc:spChg>
        <pc:spChg chg="add">
          <ac:chgData name="Sally LaMacchia" userId="9bb0abcf-24f2-4cb2-b183-42434f2e2764" providerId="ADAL" clId="{4AF7702C-5EF8-4AB2-87F5-52F6B414C572}" dt="2021-04-14T20:58:28.608" v="2498" actId="26606"/>
          <ac:spMkLst>
            <pc:docMk/>
            <pc:sldMk cId="413483665" sldId="302"/>
            <ac:spMk id="63" creationId="{6970F14D-B6E6-40EA-96B4-4E18D0CF9D8C}"/>
          </ac:spMkLst>
        </pc:spChg>
        <pc:picChg chg="add mod ord">
          <ac:chgData name="Sally LaMacchia" userId="9bb0abcf-24f2-4cb2-b183-42434f2e2764" providerId="ADAL" clId="{4AF7702C-5EF8-4AB2-87F5-52F6B414C572}" dt="2021-04-14T20:58:28.608" v="2498" actId="26606"/>
          <ac:picMkLst>
            <pc:docMk/>
            <pc:sldMk cId="413483665" sldId="302"/>
            <ac:picMk id="6" creationId="{46A32814-E542-4C8C-93B3-FAE54469F239}"/>
          </ac:picMkLst>
        </pc:picChg>
      </pc:sldChg>
      <pc:sldChg chg="modSp new mod">
        <pc:chgData name="Sally LaMacchia" userId="9bb0abcf-24f2-4cb2-b183-42434f2e2764" providerId="ADAL" clId="{4AF7702C-5EF8-4AB2-87F5-52F6B414C572}" dt="2021-04-14T23:44:28.778" v="4657" actId="20577"/>
        <pc:sldMkLst>
          <pc:docMk/>
          <pc:sldMk cId="2076840014" sldId="303"/>
        </pc:sldMkLst>
        <pc:spChg chg="mod">
          <ac:chgData name="Sally LaMacchia" userId="9bb0abcf-24f2-4cb2-b183-42434f2e2764" providerId="ADAL" clId="{4AF7702C-5EF8-4AB2-87F5-52F6B414C572}" dt="2021-04-14T23:44:28.778" v="4657" actId="20577"/>
          <ac:spMkLst>
            <pc:docMk/>
            <pc:sldMk cId="2076840014" sldId="303"/>
            <ac:spMk id="2" creationId="{A21F79A8-8013-47EC-BB2D-D3E355314AEE}"/>
          </ac:spMkLst>
        </pc:spChg>
        <pc:spChg chg="mod">
          <ac:chgData name="Sally LaMacchia" userId="9bb0abcf-24f2-4cb2-b183-42434f2e2764" providerId="ADAL" clId="{4AF7702C-5EF8-4AB2-87F5-52F6B414C572}" dt="2021-04-14T23:43:18.811" v="4653" actId="255"/>
          <ac:spMkLst>
            <pc:docMk/>
            <pc:sldMk cId="2076840014" sldId="303"/>
            <ac:spMk id="3" creationId="{87D2D2B4-FB86-47E8-9E7B-74FDD8A3DAAD}"/>
          </ac:spMkLst>
        </pc:spChg>
      </pc:sldChg>
      <pc:sldChg chg="modSp new mod ord">
        <pc:chgData name="Sally LaMacchia" userId="9bb0abcf-24f2-4cb2-b183-42434f2e2764" providerId="ADAL" clId="{4AF7702C-5EF8-4AB2-87F5-52F6B414C572}" dt="2021-04-15T03:33:38.256" v="7400" actId="5793"/>
        <pc:sldMkLst>
          <pc:docMk/>
          <pc:sldMk cId="2139325845" sldId="304"/>
        </pc:sldMkLst>
        <pc:spChg chg="mod">
          <ac:chgData name="Sally LaMacchia" userId="9bb0abcf-24f2-4cb2-b183-42434f2e2764" providerId="ADAL" clId="{4AF7702C-5EF8-4AB2-87F5-52F6B414C572}" dt="2021-04-15T00:02:52.594" v="4848" actId="5793"/>
          <ac:spMkLst>
            <pc:docMk/>
            <pc:sldMk cId="2139325845" sldId="304"/>
            <ac:spMk id="2" creationId="{D6CF7DAB-77F6-4FA7-876F-BCDC736B88B6}"/>
          </ac:spMkLst>
        </pc:spChg>
        <pc:spChg chg="mod">
          <ac:chgData name="Sally LaMacchia" userId="9bb0abcf-24f2-4cb2-b183-42434f2e2764" providerId="ADAL" clId="{4AF7702C-5EF8-4AB2-87F5-52F6B414C572}" dt="2021-04-15T03:33:38.256" v="7400" actId="5793"/>
          <ac:spMkLst>
            <pc:docMk/>
            <pc:sldMk cId="2139325845" sldId="304"/>
            <ac:spMk id="3" creationId="{8C2AAB1F-55A8-4C04-8507-0995F4A12C14}"/>
          </ac:spMkLst>
        </pc:spChg>
      </pc:sldChg>
      <pc:sldChg chg="addSp modSp new mod">
        <pc:chgData name="Sally LaMacchia" userId="9bb0abcf-24f2-4cb2-b183-42434f2e2764" providerId="ADAL" clId="{4AF7702C-5EF8-4AB2-87F5-52F6B414C572}" dt="2021-04-15T00:24:27.001" v="6117" actId="20577"/>
        <pc:sldMkLst>
          <pc:docMk/>
          <pc:sldMk cId="3603861275" sldId="305"/>
        </pc:sldMkLst>
        <pc:spChg chg="mod">
          <ac:chgData name="Sally LaMacchia" userId="9bb0abcf-24f2-4cb2-b183-42434f2e2764" providerId="ADAL" clId="{4AF7702C-5EF8-4AB2-87F5-52F6B414C572}" dt="2021-04-15T00:07:53.559" v="5226" actId="114"/>
          <ac:spMkLst>
            <pc:docMk/>
            <pc:sldMk cId="3603861275" sldId="305"/>
            <ac:spMk id="2" creationId="{3DD5BAD5-A3D4-401F-9F1C-4A1B28A2D961}"/>
          </ac:spMkLst>
        </pc:spChg>
        <pc:spChg chg="mod">
          <ac:chgData name="Sally LaMacchia" userId="9bb0abcf-24f2-4cb2-b183-42434f2e2764" providerId="ADAL" clId="{4AF7702C-5EF8-4AB2-87F5-52F6B414C572}" dt="2021-04-15T00:23:02.037" v="6055" actId="20577"/>
          <ac:spMkLst>
            <pc:docMk/>
            <pc:sldMk cId="3603861275" sldId="305"/>
            <ac:spMk id="3" creationId="{77A34099-98FA-4D95-8542-35FF579FFD27}"/>
          </ac:spMkLst>
        </pc:spChg>
        <pc:spChg chg="mod">
          <ac:chgData name="Sally LaMacchia" userId="9bb0abcf-24f2-4cb2-b183-42434f2e2764" providerId="ADAL" clId="{4AF7702C-5EF8-4AB2-87F5-52F6B414C572}" dt="2021-04-15T00:24:27.001" v="6117" actId="20577"/>
          <ac:spMkLst>
            <pc:docMk/>
            <pc:sldMk cId="3603861275" sldId="305"/>
            <ac:spMk id="4" creationId="{BF56349C-D4F2-4E37-BFDD-E1A687486E67}"/>
          </ac:spMkLst>
        </pc:spChg>
        <pc:spChg chg="add mod">
          <ac:chgData name="Sally LaMacchia" userId="9bb0abcf-24f2-4cb2-b183-42434f2e2764" providerId="ADAL" clId="{4AF7702C-5EF8-4AB2-87F5-52F6B414C572}" dt="2021-04-15T00:20:11.745" v="6006" actId="113"/>
          <ac:spMkLst>
            <pc:docMk/>
            <pc:sldMk cId="3603861275" sldId="305"/>
            <ac:spMk id="5" creationId="{436230DF-1ED3-4535-B1C0-037EC6AA571F}"/>
          </ac:spMkLst>
        </pc:spChg>
        <pc:spChg chg="add mod">
          <ac:chgData name="Sally LaMacchia" userId="9bb0abcf-24f2-4cb2-b183-42434f2e2764" providerId="ADAL" clId="{4AF7702C-5EF8-4AB2-87F5-52F6B414C572}" dt="2021-04-15T00:20:17.478" v="6007" actId="113"/>
          <ac:spMkLst>
            <pc:docMk/>
            <pc:sldMk cId="3603861275" sldId="305"/>
            <ac:spMk id="6" creationId="{5E210E71-6FC2-45C5-AFC5-FC58D3AA1E7D}"/>
          </ac:spMkLst>
        </pc:spChg>
      </pc:sldChg>
      <pc:sldChg chg="modSp new mod">
        <pc:chgData name="Sally LaMacchia" userId="9bb0abcf-24f2-4cb2-b183-42434f2e2764" providerId="ADAL" clId="{4AF7702C-5EF8-4AB2-87F5-52F6B414C572}" dt="2021-04-15T03:40:40.056" v="7479" actId="14100"/>
        <pc:sldMkLst>
          <pc:docMk/>
          <pc:sldMk cId="3469802100" sldId="306"/>
        </pc:sldMkLst>
        <pc:spChg chg="mod">
          <ac:chgData name="Sally LaMacchia" userId="9bb0abcf-24f2-4cb2-b183-42434f2e2764" providerId="ADAL" clId="{4AF7702C-5EF8-4AB2-87F5-52F6B414C572}" dt="2021-04-15T00:24:21.410" v="6112" actId="20577"/>
          <ac:spMkLst>
            <pc:docMk/>
            <pc:sldMk cId="3469802100" sldId="306"/>
            <ac:spMk id="2" creationId="{608D49F3-1D06-44DE-AEBB-213A2D6CAF09}"/>
          </ac:spMkLst>
        </pc:spChg>
        <pc:spChg chg="mod">
          <ac:chgData name="Sally LaMacchia" userId="9bb0abcf-24f2-4cb2-b183-42434f2e2764" providerId="ADAL" clId="{4AF7702C-5EF8-4AB2-87F5-52F6B414C572}" dt="2021-04-15T03:40:26.232" v="7477" actId="27636"/>
          <ac:spMkLst>
            <pc:docMk/>
            <pc:sldMk cId="3469802100" sldId="306"/>
            <ac:spMk id="3" creationId="{F34B4703-C1B0-4CBC-BEFB-382164E455FC}"/>
          </ac:spMkLst>
        </pc:spChg>
        <pc:spChg chg="mod">
          <ac:chgData name="Sally LaMacchia" userId="9bb0abcf-24f2-4cb2-b183-42434f2e2764" providerId="ADAL" clId="{4AF7702C-5EF8-4AB2-87F5-52F6B414C572}" dt="2021-04-15T03:40:40.056" v="7479" actId="14100"/>
          <ac:spMkLst>
            <pc:docMk/>
            <pc:sldMk cId="3469802100" sldId="306"/>
            <ac:spMk id="4" creationId="{1F7464C3-CF72-4106-8C08-115EA674A287}"/>
          </ac:spMkLst>
        </pc:spChg>
      </pc:sldChg>
      <pc:sldChg chg="modSp new mod">
        <pc:chgData name="Sally LaMacchia" userId="9bb0abcf-24f2-4cb2-b183-42434f2e2764" providerId="ADAL" clId="{4AF7702C-5EF8-4AB2-87F5-52F6B414C572}" dt="2021-04-15T03:49:09.002" v="7903" actId="20577"/>
        <pc:sldMkLst>
          <pc:docMk/>
          <pc:sldMk cId="2370133904" sldId="307"/>
        </pc:sldMkLst>
        <pc:spChg chg="mod">
          <ac:chgData name="Sally LaMacchia" userId="9bb0abcf-24f2-4cb2-b183-42434f2e2764" providerId="ADAL" clId="{4AF7702C-5EF8-4AB2-87F5-52F6B414C572}" dt="2021-04-15T03:43:16.386" v="7586" actId="27636"/>
          <ac:spMkLst>
            <pc:docMk/>
            <pc:sldMk cId="2370133904" sldId="307"/>
            <ac:spMk id="2" creationId="{68F02366-6895-499F-AF87-7ED04CB8C080}"/>
          </ac:spMkLst>
        </pc:spChg>
        <pc:spChg chg="mod">
          <ac:chgData name="Sally LaMacchia" userId="9bb0abcf-24f2-4cb2-b183-42434f2e2764" providerId="ADAL" clId="{4AF7702C-5EF8-4AB2-87F5-52F6B414C572}" dt="2021-04-15T03:46:23.497" v="7844" actId="113"/>
          <ac:spMkLst>
            <pc:docMk/>
            <pc:sldMk cId="2370133904" sldId="307"/>
            <ac:spMk id="3" creationId="{287EF20B-D96C-4CDC-8CC1-11BA2939AA2A}"/>
          </ac:spMkLst>
        </pc:spChg>
        <pc:spChg chg="mod">
          <ac:chgData name="Sally LaMacchia" userId="9bb0abcf-24f2-4cb2-b183-42434f2e2764" providerId="ADAL" clId="{4AF7702C-5EF8-4AB2-87F5-52F6B414C572}" dt="2021-04-15T03:49:09.002" v="7903" actId="20577"/>
          <ac:spMkLst>
            <pc:docMk/>
            <pc:sldMk cId="2370133904" sldId="307"/>
            <ac:spMk id="4" creationId="{F6DA571C-0DF1-4BBF-B48C-B334E191EBE5}"/>
          </ac:spMkLst>
        </pc:spChg>
      </pc:sldChg>
      <pc:sldChg chg="modSp mod">
        <pc:chgData name="Sally LaMacchia" userId="9bb0abcf-24f2-4cb2-b183-42434f2e2764" providerId="ADAL" clId="{4AF7702C-5EF8-4AB2-87F5-52F6B414C572}" dt="2021-04-15T23:08:06.413" v="11459" actId="20577"/>
        <pc:sldMkLst>
          <pc:docMk/>
          <pc:sldMk cId="534389976" sldId="308"/>
        </pc:sldMkLst>
        <pc:spChg chg="mod">
          <ac:chgData name="Sally LaMacchia" userId="9bb0abcf-24f2-4cb2-b183-42434f2e2764" providerId="ADAL" clId="{4AF7702C-5EF8-4AB2-87F5-52F6B414C572}" dt="2021-04-15T23:08:06.413" v="11459" actId="20577"/>
          <ac:spMkLst>
            <pc:docMk/>
            <pc:sldMk cId="534389976" sldId="308"/>
            <ac:spMk id="2" creationId="{DD9583B7-9E83-8A40-AE95-030ACFEC61E9}"/>
          </ac:spMkLst>
        </pc:spChg>
      </pc:sldChg>
      <pc:sldChg chg="new del">
        <pc:chgData name="Sally LaMacchia" userId="9bb0abcf-24f2-4cb2-b183-42434f2e2764" providerId="ADAL" clId="{4AF7702C-5EF8-4AB2-87F5-52F6B414C572}" dt="2021-04-15T03:49:39.750" v="7906" actId="2696"/>
        <pc:sldMkLst>
          <pc:docMk/>
          <pc:sldMk cId="2102886366" sldId="309"/>
        </pc:sldMkLst>
      </pc:sldChg>
      <pc:sldChg chg="addSp modSp new mod">
        <pc:chgData name="Sally LaMacchia" userId="9bb0abcf-24f2-4cb2-b183-42434f2e2764" providerId="ADAL" clId="{4AF7702C-5EF8-4AB2-87F5-52F6B414C572}" dt="2021-04-15T04:01:08.224" v="8309" actId="14100"/>
        <pc:sldMkLst>
          <pc:docMk/>
          <pc:sldMk cId="3887352925" sldId="310"/>
        </pc:sldMkLst>
        <pc:spChg chg="mod">
          <ac:chgData name="Sally LaMacchia" userId="9bb0abcf-24f2-4cb2-b183-42434f2e2764" providerId="ADAL" clId="{4AF7702C-5EF8-4AB2-87F5-52F6B414C572}" dt="2021-04-15T03:59:49.367" v="8292" actId="207"/>
          <ac:spMkLst>
            <pc:docMk/>
            <pc:sldMk cId="3887352925" sldId="310"/>
            <ac:spMk id="2" creationId="{5967BA27-E7EA-420A-A371-3E9C1A980FD8}"/>
          </ac:spMkLst>
        </pc:spChg>
        <pc:spChg chg="mod">
          <ac:chgData name="Sally LaMacchia" userId="9bb0abcf-24f2-4cb2-b183-42434f2e2764" providerId="ADAL" clId="{4AF7702C-5EF8-4AB2-87F5-52F6B414C572}" dt="2021-04-15T04:01:08.224" v="8309" actId="14100"/>
          <ac:spMkLst>
            <pc:docMk/>
            <pc:sldMk cId="3887352925" sldId="310"/>
            <ac:spMk id="3" creationId="{0F0559DA-2D9D-4B3B-BCA7-14E13A382579}"/>
          </ac:spMkLst>
        </pc:spChg>
        <pc:spChg chg="add mod">
          <ac:chgData name="Sally LaMacchia" userId="9bb0abcf-24f2-4cb2-b183-42434f2e2764" providerId="ADAL" clId="{4AF7702C-5EF8-4AB2-87F5-52F6B414C572}" dt="2021-04-15T03:53:09.821" v="7993" actId="113"/>
          <ac:spMkLst>
            <pc:docMk/>
            <pc:sldMk cId="3887352925" sldId="310"/>
            <ac:spMk id="4" creationId="{19B5475A-F0A6-425F-BEB2-205A99B7D4EE}"/>
          </ac:spMkLst>
        </pc:spChg>
      </pc:sldChg>
      <pc:sldChg chg="modSp new mod">
        <pc:chgData name="Sally LaMacchia" userId="9bb0abcf-24f2-4cb2-b183-42434f2e2764" providerId="ADAL" clId="{4AF7702C-5EF8-4AB2-87F5-52F6B414C572}" dt="2021-04-15T17:47:15.139" v="9576" actId="207"/>
        <pc:sldMkLst>
          <pc:docMk/>
          <pc:sldMk cId="2668733081" sldId="311"/>
        </pc:sldMkLst>
        <pc:spChg chg="mod">
          <ac:chgData name="Sally LaMacchia" userId="9bb0abcf-24f2-4cb2-b183-42434f2e2764" providerId="ADAL" clId="{4AF7702C-5EF8-4AB2-87F5-52F6B414C572}" dt="2021-04-15T17:46:13.072" v="9571" actId="1076"/>
          <ac:spMkLst>
            <pc:docMk/>
            <pc:sldMk cId="2668733081" sldId="311"/>
            <ac:spMk id="2" creationId="{78F4E655-E815-4200-BA34-04502F0615F4}"/>
          </ac:spMkLst>
        </pc:spChg>
        <pc:spChg chg="mod">
          <ac:chgData name="Sally LaMacchia" userId="9bb0abcf-24f2-4cb2-b183-42434f2e2764" providerId="ADAL" clId="{4AF7702C-5EF8-4AB2-87F5-52F6B414C572}" dt="2021-04-15T17:47:09.591" v="9575" actId="207"/>
          <ac:spMkLst>
            <pc:docMk/>
            <pc:sldMk cId="2668733081" sldId="311"/>
            <ac:spMk id="3" creationId="{679C80B4-2CBB-49C2-8E06-8F6943C2CCA5}"/>
          </ac:spMkLst>
        </pc:spChg>
        <pc:spChg chg="mod">
          <ac:chgData name="Sally LaMacchia" userId="9bb0abcf-24f2-4cb2-b183-42434f2e2764" providerId="ADAL" clId="{4AF7702C-5EF8-4AB2-87F5-52F6B414C572}" dt="2021-04-15T17:47:15.139" v="9576" actId="207"/>
          <ac:spMkLst>
            <pc:docMk/>
            <pc:sldMk cId="2668733081" sldId="311"/>
            <ac:spMk id="4" creationId="{D38E045B-9246-484E-AADC-D205F7880D91}"/>
          </ac:spMkLst>
        </pc:spChg>
      </pc:sldChg>
      <pc:sldChg chg="modSp new mod">
        <pc:chgData name="Sally LaMacchia" userId="9bb0abcf-24f2-4cb2-b183-42434f2e2764" providerId="ADAL" clId="{4AF7702C-5EF8-4AB2-87F5-52F6B414C572}" dt="2021-04-15T20:43:15.975" v="11011" actId="20577"/>
        <pc:sldMkLst>
          <pc:docMk/>
          <pc:sldMk cId="3042752881" sldId="312"/>
        </pc:sldMkLst>
        <pc:spChg chg="mod">
          <ac:chgData name="Sally LaMacchia" userId="9bb0abcf-24f2-4cb2-b183-42434f2e2764" providerId="ADAL" clId="{4AF7702C-5EF8-4AB2-87F5-52F6B414C572}" dt="2021-04-15T20:41:26.297" v="10911" actId="14100"/>
          <ac:spMkLst>
            <pc:docMk/>
            <pc:sldMk cId="3042752881" sldId="312"/>
            <ac:spMk id="2" creationId="{BC7B8B37-7912-4ABD-B7B2-163D2C9D5F67}"/>
          </ac:spMkLst>
        </pc:spChg>
        <pc:spChg chg="mod">
          <ac:chgData name="Sally LaMacchia" userId="9bb0abcf-24f2-4cb2-b183-42434f2e2764" providerId="ADAL" clId="{4AF7702C-5EF8-4AB2-87F5-52F6B414C572}" dt="2021-04-15T20:43:15.975" v="11011" actId="20577"/>
          <ac:spMkLst>
            <pc:docMk/>
            <pc:sldMk cId="3042752881" sldId="312"/>
            <ac:spMk id="3" creationId="{3F9920A7-F140-4850-9768-214F558C3D47}"/>
          </ac:spMkLst>
        </pc:spChg>
        <pc:spChg chg="mod">
          <ac:chgData name="Sally LaMacchia" userId="9bb0abcf-24f2-4cb2-b183-42434f2e2764" providerId="ADAL" clId="{4AF7702C-5EF8-4AB2-87F5-52F6B414C572}" dt="2021-04-15T20:41:29.343" v="10912" actId="14100"/>
          <ac:spMkLst>
            <pc:docMk/>
            <pc:sldMk cId="3042752881" sldId="312"/>
            <ac:spMk id="4" creationId="{B7556242-0D48-46E8-A30D-E3EB8AD1103A}"/>
          </ac:spMkLst>
        </pc:spChg>
      </pc:sldChg>
      <pc:sldChg chg="addSp modSp new mod">
        <pc:chgData name="Sally LaMacchia" userId="9bb0abcf-24f2-4cb2-b183-42434f2e2764" providerId="ADAL" clId="{4AF7702C-5EF8-4AB2-87F5-52F6B414C572}" dt="2021-04-15T20:50:33.475" v="11316" actId="14100"/>
        <pc:sldMkLst>
          <pc:docMk/>
          <pc:sldMk cId="2683621729" sldId="313"/>
        </pc:sldMkLst>
        <pc:spChg chg="mod">
          <ac:chgData name="Sally LaMacchia" userId="9bb0abcf-24f2-4cb2-b183-42434f2e2764" providerId="ADAL" clId="{4AF7702C-5EF8-4AB2-87F5-52F6B414C572}" dt="2021-04-15T20:50:33.475" v="11316" actId="14100"/>
          <ac:spMkLst>
            <pc:docMk/>
            <pc:sldMk cId="2683621729" sldId="313"/>
            <ac:spMk id="2" creationId="{C18B0A69-1100-4340-9121-F3E2A9CEC40E}"/>
          </ac:spMkLst>
        </pc:spChg>
        <pc:spChg chg="mod">
          <ac:chgData name="Sally LaMacchia" userId="9bb0abcf-24f2-4cb2-b183-42434f2e2764" providerId="ADAL" clId="{4AF7702C-5EF8-4AB2-87F5-52F6B414C572}" dt="2021-04-15T20:49:59.947" v="11313" actId="1076"/>
          <ac:spMkLst>
            <pc:docMk/>
            <pc:sldMk cId="2683621729" sldId="313"/>
            <ac:spMk id="3" creationId="{B2F8671B-6E56-4F1E-A781-1332BE4591C7}"/>
          </ac:spMkLst>
        </pc:spChg>
        <pc:picChg chg="add mod">
          <ac:chgData name="Sally LaMacchia" userId="9bb0abcf-24f2-4cb2-b183-42434f2e2764" providerId="ADAL" clId="{4AF7702C-5EF8-4AB2-87F5-52F6B414C572}" dt="2021-04-15T20:45:32.688" v="11020" actId="14100"/>
          <ac:picMkLst>
            <pc:docMk/>
            <pc:sldMk cId="2683621729" sldId="313"/>
            <ac:picMk id="5" creationId="{23867AE4-3DB8-4B10-B7A0-561BE546F0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084EA-2F5E-4FD3-93CD-3F76ED04A7CF}" type="datetimeFigureOut">
              <a:rPr lang="en-US" smtClean="0"/>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96F77-87BC-4EB3-B0B8-184D5042AEEF}" type="slidenum">
              <a:rPr lang="en-US" smtClean="0"/>
              <a:t>‹#›</a:t>
            </a:fld>
            <a:endParaRPr lang="en-US"/>
          </a:p>
        </p:txBody>
      </p:sp>
    </p:spTree>
    <p:extLst>
      <p:ext uri="{BB962C8B-B14F-4D97-AF65-F5344CB8AC3E}">
        <p14:creationId xmlns:p14="http://schemas.microsoft.com/office/powerpoint/2010/main" val="282326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96F77-87BC-4EB3-B0B8-184D5042AEEF}" type="slidenum">
              <a:rPr lang="en-US" smtClean="0"/>
              <a:t>26</a:t>
            </a:fld>
            <a:endParaRPr lang="en-US"/>
          </a:p>
        </p:txBody>
      </p:sp>
    </p:spTree>
    <p:extLst>
      <p:ext uri="{BB962C8B-B14F-4D97-AF65-F5344CB8AC3E}">
        <p14:creationId xmlns:p14="http://schemas.microsoft.com/office/powerpoint/2010/main" val="36204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96F77-87BC-4EB3-B0B8-184D5042AEEF}" type="slidenum">
              <a:rPr lang="en-US" smtClean="0"/>
              <a:t>48</a:t>
            </a:fld>
            <a:endParaRPr lang="en-US"/>
          </a:p>
        </p:txBody>
      </p:sp>
    </p:spTree>
    <p:extLst>
      <p:ext uri="{BB962C8B-B14F-4D97-AF65-F5344CB8AC3E}">
        <p14:creationId xmlns:p14="http://schemas.microsoft.com/office/powerpoint/2010/main" val="171522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5/23/2021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5/23/2021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5/23/2021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5/23/2021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5/23/2021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9583B7-9E83-8A40-AE95-030ACFEC61E9}"/>
              </a:ext>
            </a:extLst>
          </p:cNvPr>
          <p:cNvSpPr>
            <a:spLocks noGrp="1"/>
          </p:cNvSpPr>
          <p:nvPr>
            <p:ph type="ctrTitle"/>
          </p:nvPr>
        </p:nvSpPr>
        <p:spPr>
          <a:xfrm>
            <a:off x="904973" y="1298449"/>
            <a:ext cx="6232945" cy="2396221"/>
          </a:xfrm>
        </p:spPr>
        <p:txBody>
          <a:bodyPr>
            <a:normAutofit/>
          </a:bodyPr>
          <a:lstStyle/>
          <a:p>
            <a:r>
              <a:rPr lang="en-US" sz="4600" dirty="0"/>
              <a:t>A Parliamentary Lesson based on </a:t>
            </a:r>
            <a:r>
              <a:rPr lang="en-US" sz="4600" i="1" dirty="0"/>
              <a:t>RONR </a:t>
            </a:r>
            <a:r>
              <a:rPr lang="en-US" sz="4600" i="1" dirty="0">
                <a:solidFill>
                  <a:schemeClr val="accent6">
                    <a:lumMod val="75000"/>
                  </a:schemeClr>
                </a:solidFill>
              </a:rPr>
              <a:t>In Brief</a:t>
            </a:r>
            <a:br>
              <a:rPr lang="en-US" sz="4600" dirty="0"/>
            </a:br>
            <a:r>
              <a:rPr lang="en-US" sz="2000" dirty="0"/>
              <a:t>.</a:t>
            </a:r>
            <a:br>
              <a:rPr lang="en-US" sz="4600" dirty="0"/>
            </a:br>
            <a:r>
              <a:rPr lang="en-US" sz="4000" b="1" dirty="0"/>
              <a:t>Chapters 1 – 7  &amp;  8-11</a:t>
            </a:r>
          </a:p>
        </p:txBody>
      </p:sp>
      <p:sp>
        <p:nvSpPr>
          <p:cNvPr id="3" name="Subtitle 2">
            <a:extLst>
              <a:ext uri="{FF2B5EF4-FFF2-40B4-BE49-F238E27FC236}">
                <a16:creationId xmlns:a16="http://schemas.microsoft.com/office/drawing/2014/main" id="{DDECDA8B-370D-8D4F-AE74-EDA3815E9C8A}"/>
              </a:ext>
            </a:extLst>
          </p:cNvPr>
          <p:cNvSpPr>
            <a:spLocks noGrp="1"/>
          </p:cNvSpPr>
          <p:nvPr>
            <p:ph type="subTitle" idx="1"/>
          </p:nvPr>
        </p:nvSpPr>
        <p:spPr>
          <a:xfrm>
            <a:off x="222422" y="4456670"/>
            <a:ext cx="7136731" cy="1102882"/>
          </a:xfrm>
        </p:spPr>
        <p:txBody>
          <a:bodyPr>
            <a:normAutofit fontScale="77500" lnSpcReduction="20000"/>
          </a:bodyPr>
          <a:lstStyle/>
          <a:p>
            <a:pPr algn="ctr">
              <a:lnSpc>
                <a:spcPct val="100000"/>
              </a:lnSpc>
            </a:pPr>
            <a:r>
              <a:rPr lang="en-US" b="1" dirty="0">
                <a:solidFill>
                  <a:schemeClr val="tx1"/>
                </a:solidFill>
              </a:rPr>
              <a:t>Brought to you by the California State Association of Parliamentarians</a:t>
            </a:r>
          </a:p>
          <a:p>
            <a:pPr algn="ctr">
              <a:lnSpc>
                <a:spcPct val="100000"/>
              </a:lnSpc>
              <a:spcBef>
                <a:spcPts val="600"/>
              </a:spcBef>
            </a:pPr>
            <a:r>
              <a:rPr lang="en-US" dirty="0"/>
              <a:t>and</a:t>
            </a:r>
          </a:p>
          <a:p>
            <a:pPr algn="ctr">
              <a:lnSpc>
                <a:spcPct val="100000"/>
              </a:lnSpc>
              <a:spcBef>
                <a:spcPts val="600"/>
              </a:spcBef>
            </a:pPr>
            <a:r>
              <a:rPr lang="en-US" dirty="0"/>
              <a:t>Sally F. LaMacchia, PRP, President, CSAP</a:t>
            </a:r>
          </a:p>
        </p:txBody>
      </p:sp>
      <p:pic>
        <p:nvPicPr>
          <p:cNvPr id="5" name="Picture 4" descr="A picture containing whiteboard&#10;&#10;Description automatically generated">
            <a:extLst>
              <a:ext uri="{FF2B5EF4-FFF2-40B4-BE49-F238E27FC236}">
                <a16:creationId xmlns:a16="http://schemas.microsoft.com/office/drawing/2014/main" id="{01B47775-1362-E849-AD3F-9365D5C11ACC}"/>
              </a:ext>
            </a:extLst>
          </p:cNvPr>
          <p:cNvPicPr>
            <a:picLocks noChangeAspect="1"/>
          </p:cNvPicPr>
          <p:nvPr/>
        </p:nvPicPr>
        <p:blipFill rotWithShape="1">
          <a:blip r:embed="rId2"/>
          <a:srcRect t="3967" r="3" b="9536"/>
          <a:stretch/>
        </p:blipFill>
        <p:spPr>
          <a:xfrm rot="5400000">
            <a:off x="7110251" y="1695800"/>
            <a:ext cx="5330650" cy="3458249"/>
          </a:xfrm>
          <a:prstGeom prst="rect">
            <a:avLst/>
          </a:prstGeom>
        </p:spPr>
      </p:pic>
      <p:sp>
        <p:nvSpPr>
          <p:cNvPr id="18" name="Rectangle 13">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66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D9F4-3013-8749-B479-8BAEAB40E51E}"/>
              </a:ext>
            </a:extLst>
          </p:cNvPr>
          <p:cNvSpPr>
            <a:spLocks noGrp="1"/>
          </p:cNvSpPr>
          <p:nvPr>
            <p:ph type="title"/>
          </p:nvPr>
        </p:nvSpPr>
        <p:spPr>
          <a:xfrm>
            <a:off x="252919" y="1083076"/>
            <a:ext cx="2947482" cy="4696287"/>
          </a:xfrm>
        </p:spPr>
        <p:txBody>
          <a:bodyPr>
            <a:normAutofit fontScale="90000"/>
          </a:bodyPr>
          <a:lstStyle/>
          <a:p>
            <a:r>
              <a:rPr lang="en-US">
                <a:solidFill>
                  <a:srgbClr val="FFFF00"/>
                </a:solidFill>
              </a:rPr>
              <a:t>Chair</a:t>
            </a:r>
            <a:r>
              <a:rPr lang="en-US"/>
              <a:t>:</a:t>
            </a:r>
            <a:br>
              <a:rPr lang="en-US"/>
            </a:br>
            <a:br>
              <a:rPr lang="en-US"/>
            </a:br>
            <a:r>
              <a:rPr lang="en-US"/>
              <a:t>“THE </a:t>
            </a:r>
            <a:r>
              <a:rPr lang="en-US" b="1"/>
              <a:t>NEXT</a:t>
            </a:r>
            <a:r>
              <a:rPr lang="en-US"/>
              <a:t> ITEM OF BUSINESS IS </a:t>
            </a:r>
            <a:r>
              <a:rPr lang="en-US" b="1"/>
              <a:t>UNFINISHED BUSINESS </a:t>
            </a:r>
            <a:r>
              <a:rPr lang="en-US"/>
              <a:t>AND </a:t>
            </a:r>
            <a:r>
              <a:rPr lang="en-US" b="1"/>
              <a:t>GENERAL ORDERS</a:t>
            </a:r>
            <a:r>
              <a:rPr lang="en-US"/>
              <a:t>.”</a:t>
            </a:r>
            <a:br>
              <a:rPr lang="en-US"/>
            </a:br>
            <a:br>
              <a:rPr lang="en-US"/>
            </a:br>
            <a:r>
              <a:rPr lang="en-US" sz="1800" b="1">
                <a:solidFill>
                  <a:srgbClr val="064DF0"/>
                </a:solidFill>
              </a:rPr>
              <a:t>RONRIB, p. 15</a:t>
            </a:r>
          </a:p>
        </p:txBody>
      </p:sp>
      <p:sp>
        <p:nvSpPr>
          <p:cNvPr id="3" name="Content Placeholder 2">
            <a:extLst>
              <a:ext uri="{FF2B5EF4-FFF2-40B4-BE49-F238E27FC236}">
                <a16:creationId xmlns:a16="http://schemas.microsoft.com/office/drawing/2014/main" id="{91BD46C9-D7DD-C744-853E-EB5F5C9671C0}"/>
              </a:ext>
            </a:extLst>
          </p:cNvPr>
          <p:cNvSpPr>
            <a:spLocks noGrp="1"/>
          </p:cNvSpPr>
          <p:nvPr>
            <p:ph idx="1"/>
          </p:nvPr>
        </p:nvSpPr>
        <p:spPr>
          <a:xfrm>
            <a:off x="3573378" y="685800"/>
            <a:ext cx="8365703" cy="5093563"/>
          </a:xfrm>
        </p:spPr>
        <p:txBody>
          <a:bodyPr>
            <a:normAutofit/>
          </a:bodyPr>
          <a:lstStyle/>
          <a:p>
            <a:r>
              <a:rPr lang="en-US" sz="2800"/>
              <a:t>“Items of business, if any, carried over from the previous meeting.”</a:t>
            </a:r>
          </a:p>
          <a:p>
            <a:r>
              <a:rPr lang="en-US" sz="2800"/>
              <a:t>“The chair should bring these matters up automatically.”</a:t>
            </a:r>
          </a:p>
          <a:p>
            <a:pPr marL="0" indent="0">
              <a:buNone/>
            </a:pPr>
            <a:endParaRPr lang="en-US" sz="2400"/>
          </a:p>
          <a:p>
            <a:pPr marL="0" indent="0">
              <a:buNone/>
            </a:pPr>
            <a:r>
              <a:rPr lang="en-US" sz="2400" i="1"/>
              <a:t>The </a:t>
            </a:r>
            <a:r>
              <a:rPr lang="en-US" sz="2400" b="1" i="1">
                <a:solidFill>
                  <a:schemeClr val="tx1"/>
                </a:solidFill>
              </a:rPr>
              <a:t>Chair</a:t>
            </a:r>
            <a:r>
              <a:rPr lang="en-US" sz="2400" i="1"/>
              <a:t> might say</a:t>
            </a:r>
            <a:r>
              <a:rPr lang="en-US" sz="2400"/>
              <a:t>,</a:t>
            </a:r>
          </a:p>
          <a:p>
            <a:pPr marL="0" indent="0" algn="ctr">
              <a:buNone/>
            </a:pPr>
            <a:r>
              <a:rPr lang="en-US" sz="3200">
                <a:solidFill>
                  <a:srgbClr val="064DF0"/>
                </a:solidFill>
              </a:rPr>
              <a:t>“Under unfinished business, the first item of business is the motion to…, which was pending when the last meeting adjourned”.</a:t>
            </a:r>
          </a:p>
        </p:txBody>
      </p:sp>
    </p:spTree>
    <p:extLst>
      <p:ext uri="{BB962C8B-B14F-4D97-AF65-F5344CB8AC3E}">
        <p14:creationId xmlns:p14="http://schemas.microsoft.com/office/powerpoint/2010/main" val="333705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7" y="830179"/>
            <a:ext cx="11309429" cy="4887040"/>
          </a:xfrm>
        </p:spPr>
        <p:txBody>
          <a:bodyPr>
            <a:normAutofit/>
          </a:bodyPr>
          <a:lstStyle/>
          <a:p>
            <a:r>
              <a:rPr lang="en-US" sz="3200" b="1"/>
              <a:t>Unfinished </a:t>
            </a:r>
            <a:br>
              <a:rPr lang="en-US" sz="3200" b="1"/>
            </a:br>
            <a:r>
              <a:rPr lang="en-US" sz="3200" b="1"/>
              <a:t>Business</a:t>
            </a:r>
            <a:r>
              <a:rPr lang="en-US" sz="3200"/>
              <a:t>		      </a:t>
            </a:r>
            <a:r>
              <a:rPr lang="en-US" sz="3200">
                <a:solidFill>
                  <a:schemeClr val="tx1"/>
                </a:solidFill>
              </a:rPr>
              <a:t>Was “in the process of being considered” </a:t>
            </a:r>
            <a:br>
              <a:rPr lang="en-US" sz="3200">
                <a:solidFill>
                  <a:schemeClr val="tx1"/>
                </a:solidFill>
              </a:rPr>
            </a:br>
            <a:r>
              <a:rPr lang="en-US" sz="3200">
                <a:solidFill>
                  <a:schemeClr val="tx1"/>
                </a:solidFill>
              </a:rPr>
              <a:t>						</a:t>
            </a:r>
            <a:br>
              <a:rPr lang="en-US" sz="3200">
                <a:solidFill>
                  <a:schemeClr val="tx1"/>
                </a:solidFill>
              </a:rPr>
            </a:br>
            <a:r>
              <a:rPr lang="en-US" sz="3200">
                <a:solidFill>
                  <a:schemeClr val="tx1"/>
                </a:solidFill>
              </a:rPr>
              <a:t>				or was </a:t>
            </a:r>
            <a:br>
              <a:rPr lang="en-US" sz="3200">
                <a:solidFill>
                  <a:schemeClr val="tx1"/>
                </a:solidFill>
              </a:rPr>
            </a:br>
            <a:br>
              <a:rPr lang="en-US" sz="3200">
                <a:solidFill>
                  <a:schemeClr val="tx1"/>
                </a:solidFill>
              </a:rPr>
            </a:br>
            <a:r>
              <a:rPr lang="en-US" sz="3200">
                <a:solidFill>
                  <a:schemeClr val="tx1"/>
                </a:solidFill>
              </a:rPr>
              <a:t>			      “scheduled to come up at the last meeting” but 				       didn’t. </a:t>
            </a:r>
            <a:br>
              <a:rPr lang="en-US" sz="3200">
                <a:solidFill>
                  <a:srgbClr val="002060"/>
                </a:solidFill>
              </a:rPr>
            </a:br>
            <a:endParaRPr lang="en-US" sz="2000">
              <a:solidFill>
                <a:srgbClr val="C00000"/>
              </a:solidFill>
            </a:endParaRPr>
          </a:p>
        </p:txBody>
      </p:sp>
    </p:spTree>
    <p:extLst>
      <p:ext uri="{BB962C8B-B14F-4D97-AF65-F5344CB8AC3E}">
        <p14:creationId xmlns:p14="http://schemas.microsoft.com/office/powerpoint/2010/main" val="79620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B38D-3E55-4168-B778-2580D113C354}"/>
              </a:ext>
            </a:extLst>
          </p:cNvPr>
          <p:cNvSpPr>
            <a:spLocks noGrp="1"/>
          </p:cNvSpPr>
          <p:nvPr>
            <p:ph type="title"/>
          </p:nvPr>
        </p:nvSpPr>
        <p:spPr>
          <a:xfrm>
            <a:off x="275209" y="1123837"/>
            <a:ext cx="2925192" cy="4566749"/>
          </a:xfrm>
        </p:spPr>
        <p:txBody>
          <a:bodyPr>
            <a:normAutofit/>
          </a:bodyPr>
          <a:lstStyle/>
          <a:p>
            <a:r>
              <a:rPr lang="en-US">
                <a:solidFill>
                  <a:srgbClr val="FFFF00"/>
                </a:solidFill>
              </a:rPr>
              <a:t>Chair</a:t>
            </a:r>
            <a:r>
              <a:rPr lang="en-US"/>
              <a:t>:</a:t>
            </a:r>
            <a:br>
              <a:rPr lang="en-US"/>
            </a:br>
            <a:br>
              <a:rPr lang="en-US"/>
            </a:br>
            <a:r>
              <a:rPr lang="en-US"/>
              <a:t>Is there</a:t>
            </a:r>
            <a:br>
              <a:rPr lang="en-US"/>
            </a:br>
            <a:r>
              <a:rPr lang="en-US"/>
              <a:t>any </a:t>
            </a:r>
            <a:br>
              <a:rPr lang="en-US"/>
            </a:br>
            <a:r>
              <a:rPr lang="en-US" b="1"/>
              <a:t>new business</a:t>
            </a:r>
            <a:r>
              <a:rPr lang="en-US"/>
              <a:t>?</a:t>
            </a:r>
          </a:p>
        </p:txBody>
      </p:sp>
      <p:sp>
        <p:nvSpPr>
          <p:cNvPr id="3" name="Content Placeholder 2">
            <a:extLst>
              <a:ext uri="{FF2B5EF4-FFF2-40B4-BE49-F238E27FC236}">
                <a16:creationId xmlns:a16="http://schemas.microsoft.com/office/drawing/2014/main" id="{42693B5D-688B-415E-BF6B-5B33830C5F83}"/>
              </a:ext>
            </a:extLst>
          </p:cNvPr>
          <p:cNvSpPr>
            <a:spLocks noGrp="1"/>
          </p:cNvSpPr>
          <p:nvPr>
            <p:ph sz="half" idx="1"/>
          </p:nvPr>
        </p:nvSpPr>
        <p:spPr/>
        <p:txBody>
          <a:bodyPr/>
          <a:lstStyle/>
          <a:p>
            <a:endParaRPr lang="en-US"/>
          </a:p>
          <a:p>
            <a:pPr>
              <a:spcBef>
                <a:spcPts val="600"/>
              </a:spcBef>
            </a:pPr>
            <a:r>
              <a:rPr lang="en-US"/>
              <a:t>Minutes</a:t>
            </a:r>
          </a:p>
          <a:p>
            <a:pPr>
              <a:spcBef>
                <a:spcPts val="600"/>
              </a:spcBef>
            </a:pPr>
            <a:r>
              <a:rPr lang="en-US"/>
              <a:t>Reports</a:t>
            </a:r>
          </a:p>
          <a:p>
            <a:pPr>
              <a:spcBef>
                <a:spcPts val="600"/>
              </a:spcBef>
            </a:pPr>
            <a:r>
              <a:rPr lang="en-US"/>
              <a:t>Unfinished Business</a:t>
            </a:r>
          </a:p>
          <a:p>
            <a:pPr>
              <a:spcBef>
                <a:spcPts val="600"/>
              </a:spcBef>
            </a:pPr>
            <a:r>
              <a:rPr lang="en-US"/>
              <a:t>New Business</a:t>
            </a:r>
          </a:p>
          <a:p>
            <a:endParaRPr lang="en-US"/>
          </a:p>
        </p:txBody>
      </p:sp>
      <p:sp>
        <p:nvSpPr>
          <p:cNvPr id="4" name="Content Placeholder 3">
            <a:extLst>
              <a:ext uri="{FF2B5EF4-FFF2-40B4-BE49-F238E27FC236}">
                <a16:creationId xmlns:a16="http://schemas.microsoft.com/office/drawing/2014/main" id="{14380F85-C6BC-4589-9525-249A33DF6706}"/>
              </a:ext>
            </a:extLst>
          </p:cNvPr>
          <p:cNvSpPr>
            <a:spLocks noGrp="1"/>
          </p:cNvSpPr>
          <p:nvPr>
            <p:ph sz="half" idx="2"/>
          </p:nvPr>
        </p:nvSpPr>
        <p:spPr/>
        <p:txBody>
          <a:bodyPr/>
          <a:lstStyle/>
          <a:p>
            <a:r>
              <a:rPr lang="en-US" b="1">
                <a:solidFill>
                  <a:srgbClr val="0070C0"/>
                </a:solidFill>
              </a:rPr>
              <a:t>Members</a:t>
            </a:r>
            <a:r>
              <a:rPr lang="en-US"/>
              <a:t> – along with the </a:t>
            </a:r>
            <a:r>
              <a:rPr lang="en-US" b="1">
                <a:solidFill>
                  <a:srgbClr val="0070C0"/>
                </a:solidFill>
              </a:rPr>
              <a:t>Chair</a:t>
            </a:r>
            <a:r>
              <a:rPr lang="en-US"/>
              <a:t> - must also “</a:t>
            </a:r>
            <a:r>
              <a:rPr lang="en-US" b="1"/>
              <a:t>keep order</a:t>
            </a:r>
            <a:r>
              <a:rPr lang="en-US"/>
              <a:t>” during a meeting. </a:t>
            </a:r>
          </a:p>
          <a:p>
            <a:endParaRPr lang="en-US"/>
          </a:p>
          <a:p>
            <a:r>
              <a:rPr lang="en-US"/>
              <a:t>“</a:t>
            </a:r>
            <a:r>
              <a:rPr lang="en-US" b="1">
                <a:solidFill>
                  <a:srgbClr val="0070C0"/>
                </a:solidFill>
              </a:rPr>
              <a:t>What</a:t>
            </a:r>
            <a:r>
              <a:rPr lang="en-US"/>
              <a:t> [Business] </a:t>
            </a:r>
            <a:r>
              <a:rPr lang="en-US" b="1">
                <a:solidFill>
                  <a:srgbClr val="0070C0"/>
                </a:solidFill>
              </a:rPr>
              <a:t>Is Done</a:t>
            </a:r>
            <a:r>
              <a:rPr lang="en-US"/>
              <a:t>” is recorded; not what is said.</a:t>
            </a:r>
          </a:p>
          <a:p>
            <a:endParaRPr lang="en-US"/>
          </a:p>
          <a:p>
            <a:r>
              <a:rPr lang="en-US"/>
              <a:t>”An </a:t>
            </a:r>
            <a:r>
              <a:rPr lang="en-US" b="1">
                <a:solidFill>
                  <a:srgbClr val="0070C0"/>
                </a:solidFill>
              </a:rPr>
              <a:t>organization</a:t>
            </a:r>
            <a:r>
              <a:rPr lang="en-US" b="1"/>
              <a:t> specifies</a:t>
            </a:r>
            <a:r>
              <a:rPr lang="en-US"/>
              <a:t> </a:t>
            </a:r>
            <a:r>
              <a:rPr lang="en-US" b="1"/>
              <a:t>its quorum</a:t>
            </a:r>
            <a:r>
              <a:rPr lang="en-US"/>
              <a:t> in the </a:t>
            </a:r>
            <a:r>
              <a:rPr lang="en-US" i="1"/>
              <a:t>bylaws</a:t>
            </a:r>
            <a:r>
              <a:rPr lang="en-US"/>
              <a:t>.”</a:t>
            </a:r>
          </a:p>
          <a:p>
            <a:endParaRPr lang="en-US"/>
          </a:p>
        </p:txBody>
      </p:sp>
    </p:spTree>
    <p:extLst>
      <p:ext uri="{BB962C8B-B14F-4D97-AF65-F5344CB8AC3E}">
        <p14:creationId xmlns:p14="http://schemas.microsoft.com/office/powerpoint/2010/main" val="85360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E2A2-8F51-48C9-8738-A994110CD0B1}"/>
              </a:ext>
            </a:extLst>
          </p:cNvPr>
          <p:cNvSpPr>
            <a:spLocks noGrp="1"/>
          </p:cNvSpPr>
          <p:nvPr>
            <p:ph type="title"/>
          </p:nvPr>
        </p:nvSpPr>
        <p:spPr>
          <a:xfrm>
            <a:off x="0" y="710215"/>
            <a:ext cx="3329125" cy="5014806"/>
          </a:xfrm>
        </p:spPr>
        <p:txBody>
          <a:bodyPr>
            <a:normAutofit/>
          </a:bodyPr>
          <a:lstStyle/>
          <a:p>
            <a:pPr marL="182880" marR="0" lvl="0" indent="-182880" algn="l" defTabSz="914400" rtl="0" eaLnBrk="1" fontAlgn="auto" latinLnBrk="0" hangingPunct="1">
              <a:lnSpc>
                <a:spcPct val="90000"/>
              </a:lnSpc>
              <a:spcBef>
                <a:spcPts val="600"/>
              </a:spcBef>
              <a:spcAft>
                <a:spcPts val="0"/>
              </a:spcAft>
              <a:buClr>
                <a:srgbClr val="40BAD2"/>
              </a:buClr>
              <a:buSzTx/>
              <a:buFont typeface="Wingdings 2" pitchFamily="18" charset="2"/>
              <a:buChar char=""/>
              <a:tabLst/>
              <a:defRPr/>
            </a:pPr>
            <a:r>
              <a:rPr lang="en-US"/>
              <a:t>An AGENDA </a:t>
            </a:r>
            <a:br>
              <a:rPr lang="en-US"/>
            </a:br>
            <a:r>
              <a:rPr lang="en-US"/>
              <a:t>is an alternative to the </a:t>
            </a:r>
            <a:br>
              <a:rPr lang="en-US"/>
            </a:br>
            <a:r>
              <a:rPr lang="en-US"/>
              <a:t>Standard Order of Business</a:t>
            </a:r>
            <a:br>
              <a:rPr lang="en-US"/>
            </a:b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t>Minutes</a:t>
            </a: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t>Reports</a:t>
            </a: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t>Unfinished Business</a:t>
            </a: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t>New Business</a:t>
            </a:r>
            <a:br>
              <a:rPr kumimoji="0" lang="en-US" sz="2000" b="0" i="0" u="none" strike="noStrike" kern="1200" cap="none" spc="0" normalizeH="0" baseline="0" noProof="0">
                <a:ln>
                  <a:noFill/>
                </a:ln>
                <a:solidFill>
                  <a:srgbClr val="000000">
                    <a:lumMod val="65000"/>
                    <a:lumOff val="35000"/>
                  </a:srgbClr>
                </a:solidFill>
                <a:effectLst/>
                <a:uLnTx/>
                <a:uFillTx/>
                <a:latin typeface="Corbel" panose="020B0503020204020204"/>
                <a:ea typeface="+mn-ea"/>
                <a:cs typeface="+mn-cs"/>
              </a:rPr>
            </a:br>
            <a:br>
              <a:rPr lang="en-US"/>
            </a:br>
            <a:r>
              <a:rPr lang="en-US" sz="1600" b="1">
                <a:solidFill>
                  <a:srgbClr val="FFFF00"/>
                </a:solidFill>
              </a:rPr>
              <a:t>(An adopted AGENDA is “binding”.)</a:t>
            </a:r>
          </a:p>
        </p:txBody>
      </p:sp>
      <p:pic>
        <p:nvPicPr>
          <p:cNvPr id="5" name="Content Placeholder 4" descr="Table&#10;&#10;Description automatically generated">
            <a:extLst>
              <a:ext uri="{FF2B5EF4-FFF2-40B4-BE49-F238E27FC236}">
                <a16:creationId xmlns:a16="http://schemas.microsoft.com/office/drawing/2014/main" id="{88636762-2DC4-4D56-9358-3E484B1EB43A}"/>
              </a:ext>
            </a:extLst>
          </p:cNvPr>
          <p:cNvPicPr>
            <a:picLocks noGrp="1" noChangeAspect="1"/>
          </p:cNvPicPr>
          <p:nvPr>
            <p:ph idx="1"/>
          </p:nvPr>
        </p:nvPicPr>
        <p:blipFill>
          <a:blip r:embed="rId2"/>
          <a:stretch>
            <a:fillRect/>
          </a:stretch>
        </p:blipFill>
        <p:spPr>
          <a:xfrm>
            <a:off x="4435813" y="77821"/>
            <a:ext cx="4980285" cy="6400800"/>
          </a:xfrm>
        </p:spPr>
      </p:pic>
    </p:spTree>
    <p:extLst>
      <p:ext uri="{BB962C8B-B14F-4D97-AF65-F5344CB8AC3E}">
        <p14:creationId xmlns:p14="http://schemas.microsoft.com/office/powerpoint/2010/main" val="264886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E2A2-8F51-48C9-8738-A994110CD0B1}"/>
              </a:ext>
            </a:extLst>
          </p:cNvPr>
          <p:cNvSpPr>
            <a:spLocks noGrp="1"/>
          </p:cNvSpPr>
          <p:nvPr>
            <p:ph type="title"/>
          </p:nvPr>
        </p:nvSpPr>
        <p:spPr>
          <a:xfrm>
            <a:off x="-97654" y="710215"/>
            <a:ext cx="3639844" cy="5014806"/>
          </a:xfrm>
        </p:spPr>
        <p:txBody>
          <a:bodyPr>
            <a:normAutofit/>
          </a:bodyPr>
          <a:lstStyle/>
          <a:p>
            <a:pPr marL="182880" marR="0" lvl="0" indent="-182880" algn="l" defTabSz="914400" rtl="0" eaLnBrk="1" fontAlgn="auto" latinLnBrk="0" hangingPunct="1">
              <a:lnSpc>
                <a:spcPct val="90000"/>
              </a:lnSpc>
              <a:spcBef>
                <a:spcPts val="600"/>
              </a:spcBef>
              <a:spcAft>
                <a:spcPts val="0"/>
              </a:spcAft>
              <a:buClr>
                <a:srgbClr val="40BAD2"/>
              </a:buClr>
              <a:buSzTx/>
              <a:buFont typeface="Wingdings 2" pitchFamily="18" charset="2"/>
              <a:buChar char=""/>
              <a:tabLst/>
              <a:defRPr/>
            </a:pPr>
            <a:r>
              <a:rPr lang="en-US" sz="2400" dirty="0"/>
              <a:t>An AGENDA is an </a:t>
            </a:r>
            <a:r>
              <a:rPr lang="en-US" sz="2400" b="1" i="1" dirty="0">
                <a:solidFill>
                  <a:srgbClr val="064DF0"/>
                </a:solidFill>
              </a:rPr>
              <a:t>alternative</a:t>
            </a:r>
            <a:r>
              <a:rPr lang="en-US" sz="2400" dirty="0"/>
              <a:t> to the </a:t>
            </a:r>
            <a:br>
              <a:rPr lang="en-US" sz="2400" dirty="0"/>
            </a:br>
            <a:r>
              <a:rPr lang="en-US" sz="2400" dirty="0"/>
              <a:t>Standard Order of Business</a:t>
            </a:r>
            <a:br>
              <a:rPr lang="en-US" dirty="0"/>
            </a:b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Minutes</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Reports</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Unfinished Business</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New Business</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br>
              <a:rPr lang="en-US" dirty="0"/>
            </a:br>
            <a:r>
              <a:rPr lang="en-US" b="1" dirty="0">
                <a:solidFill>
                  <a:srgbClr val="FFFF00"/>
                </a:solidFill>
              </a:rPr>
              <a:t>RECESS </a:t>
            </a:r>
            <a:r>
              <a:rPr lang="en-US" dirty="0">
                <a:solidFill>
                  <a:srgbClr val="FFFF00"/>
                </a:solidFill>
              </a:rPr>
              <a:t>and</a:t>
            </a:r>
            <a:r>
              <a:rPr lang="en-US" b="1" dirty="0">
                <a:solidFill>
                  <a:srgbClr val="FFFF00"/>
                </a:solidFill>
              </a:rPr>
              <a:t> STAND AT EASE</a:t>
            </a:r>
            <a:br>
              <a:rPr lang="en-US" b="1" dirty="0">
                <a:solidFill>
                  <a:srgbClr val="FFFF00"/>
                </a:solidFill>
              </a:rPr>
            </a:br>
            <a:r>
              <a:rPr lang="en-US" sz="1400" b="1" dirty="0">
                <a:solidFill>
                  <a:srgbClr val="FFFF00"/>
                </a:solidFill>
              </a:rPr>
              <a:t>One for the members, the other for the chair.</a:t>
            </a:r>
          </a:p>
        </p:txBody>
      </p:sp>
      <p:pic>
        <p:nvPicPr>
          <p:cNvPr id="6" name="Content Placeholder 5" descr="Table&#10;&#10;Description automatically generated">
            <a:extLst>
              <a:ext uri="{FF2B5EF4-FFF2-40B4-BE49-F238E27FC236}">
                <a16:creationId xmlns:a16="http://schemas.microsoft.com/office/drawing/2014/main" id="{11E46337-7E29-4476-A918-AE95F66B6F0D}"/>
              </a:ext>
            </a:extLst>
          </p:cNvPr>
          <p:cNvPicPr>
            <a:picLocks noGrp="1" noChangeAspect="1"/>
          </p:cNvPicPr>
          <p:nvPr>
            <p:ph idx="1"/>
          </p:nvPr>
        </p:nvPicPr>
        <p:blipFill>
          <a:blip r:embed="rId2"/>
          <a:stretch>
            <a:fillRect/>
          </a:stretch>
        </p:blipFill>
        <p:spPr>
          <a:xfrm>
            <a:off x="4620639" y="476655"/>
            <a:ext cx="5535038" cy="6177064"/>
          </a:xfrm>
          <a:prstGeom prst="rect">
            <a:avLst/>
          </a:prstGeom>
        </p:spPr>
      </p:pic>
    </p:spTree>
    <p:extLst>
      <p:ext uri="{BB962C8B-B14F-4D97-AF65-F5344CB8AC3E}">
        <p14:creationId xmlns:p14="http://schemas.microsoft.com/office/powerpoint/2010/main" val="288935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B11C-0154-4140-A4F4-51F060321A3B}"/>
              </a:ext>
            </a:extLst>
          </p:cNvPr>
          <p:cNvSpPr>
            <a:spLocks noGrp="1"/>
          </p:cNvSpPr>
          <p:nvPr>
            <p:ph type="title"/>
          </p:nvPr>
        </p:nvSpPr>
        <p:spPr>
          <a:xfrm>
            <a:off x="3867912" y="1704512"/>
            <a:ext cx="7007234" cy="1065321"/>
          </a:xfrm>
        </p:spPr>
        <p:txBody>
          <a:bodyPr>
            <a:normAutofit fontScale="90000"/>
          </a:bodyPr>
          <a:lstStyle/>
          <a:p>
            <a:r>
              <a:rPr lang="en-US" sz="3600" dirty="0">
                <a:latin typeface="Bahnschrift" panose="020B0502040204020203" pitchFamily="34" charset="0"/>
              </a:rPr>
              <a:t>HOW YOU GET TO SPEAK AT A MEETING</a:t>
            </a:r>
            <a:br>
              <a:rPr lang="en-US" sz="3600" dirty="0">
                <a:latin typeface="Bahnschrift" panose="020B0502040204020203" pitchFamily="34" charset="0"/>
              </a:rPr>
            </a:br>
            <a:r>
              <a:rPr lang="en-US" sz="3600" dirty="0">
                <a:latin typeface="Bahnschrift" panose="020B0502040204020203" pitchFamily="34" charset="0"/>
              </a:rPr>
              <a:t>			    </a:t>
            </a:r>
            <a:r>
              <a:rPr lang="en-US" sz="3600" dirty="0">
                <a:solidFill>
                  <a:srgbClr val="064DF0"/>
                </a:solidFill>
                <a:latin typeface="Bahnschrift" panose="020B0502040204020203" pitchFamily="34" charset="0"/>
              </a:rPr>
              <a:t>#1</a:t>
            </a:r>
          </a:p>
        </p:txBody>
      </p:sp>
      <p:sp>
        <p:nvSpPr>
          <p:cNvPr id="3" name="Text Placeholder 2">
            <a:extLst>
              <a:ext uri="{FF2B5EF4-FFF2-40B4-BE49-F238E27FC236}">
                <a16:creationId xmlns:a16="http://schemas.microsoft.com/office/drawing/2014/main" id="{D46335BC-A1E9-4B72-902D-E8ED1E2BAAA8}"/>
              </a:ext>
            </a:extLst>
          </p:cNvPr>
          <p:cNvSpPr>
            <a:spLocks noGrp="1"/>
          </p:cNvSpPr>
          <p:nvPr>
            <p:ph type="body" idx="1"/>
          </p:nvPr>
        </p:nvSpPr>
        <p:spPr>
          <a:xfrm>
            <a:off x="3613213" y="2885244"/>
            <a:ext cx="7989902" cy="2769832"/>
          </a:xfrm>
        </p:spPr>
        <p:txBody>
          <a:bodyPr>
            <a:normAutofit fontScale="92500"/>
          </a:bodyPr>
          <a:lstStyle/>
          <a:p>
            <a:r>
              <a:rPr lang="en-US" sz="3900" dirty="0">
                <a:solidFill>
                  <a:schemeClr val="accent5">
                    <a:lumMod val="75000"/>
                  </a:schemeClr>
                </a:solidFill>
              </a:rPr>
              <a:t>“You stand up immediately after the previous speaker has finished and call out “Madam President”, “Mr. Chairman”, or whatever the chair’s title may be.” </a:t>
            </a:r>
          </a:p>
          <a:p>
            <a:r>
              <a:rPr lang="en-US" sz="3200" dirty="0">
                <a:solidFill>
                  <a:schemeClr val="accent5">
                    <a:lumMod val="75000"/>
                  </a:schemeClr>
                </a:solidFill>
              </a:rPr>
              <a:t>						</a:t>
            </a:r>
            <a:r>
              <a:rPr lang="en-US" dirty="0">
                <a:solidFill>
                  <a:srgbClr val="064DF0"/>
                </a:solidFill>
              </a:rPr>
              <a:t>RONRIB, p. 19</a:t>
            </a:r>
          </a:p>
        </p:txBody>
      </p:sp>
      <p:sp>
        <p:nvSpPr>
          <p:cNvPr id="4" name="TextBox 3">
            <a:extLst>
              <a:ext uri="{FF2B5EF4-FFF2-40B4-BE49-F238E27FC236}">
                <a16:creationId xmlns:a16="http://schemas.microsoft.com/office/drawing/2014/main" id="{2D678680-7A44-46B2-867A-3F11F9EFAAF8}"/>
              </a:ext>
            </a:extLst>
          </p:cNvPr>
          <p:cNvSpPr txBox="1"/>
          <p:nvPr/>
        </p:nvSpPr>
        <p:spPr>
          <a:xfrm>
            <a:off x="435006" y="1580225"/>
            <a:ext cx="2361460" cy="3354765"/>
          </a:xfrm>
          <a:prstGeom prst="rect">
            <a:avLst/>
          </a:prstGeom>
          <a:noFill/>
        </p:spPr>
        <p:txBody>
          <a:bodyPr wrap="square" rtlCol="0">
            <a:spAutoFit/>
          </a:bodyPr>
          <a:lstStyle/>
          <a:p>
            <a:r>
              <a:rPr lang="en-US" sz="2800"/>
              <a:t>Chapter 3 – How Decisions are Made </a:t>
            </a:r>
          </a:p>
          <a:p>
            <a:r>
              <a:rPr lang="en-US" sz="2800"/>
              <a:t>at a Meeting: </a:t>
            </a:r>
          </a:p>
          <a:p>
            <a:endParaRPr lang="en-US" sz="2800"/>
          </a:p>
          <a:p>
            <a:r>
              <a:rPr lang="en-US" sz="3600">
                <a:highlight>
                  <a:srgbClr val="17ABF0"/>
                </a:highlight>
              </a:rPr>
              <a:t>Handling Motions</a:t>
            </a:r>
          </a:p>
        </p:txBody>
      </p:sp>
    </p:spTree>
    <p:extLst>
      <p:ext uri="{BB962C8B-B14F-4D97-AF65-F5344CB8AC3E}">
        <p14:creationId xmlns:p14="http://schemas.microsoft.com/office/powerpoint/2010/main" val="157194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41BE-01AB-45D4-BABC-E2563E0D6A1C}"/>
              </a:ext>
            </a:extLst>
          </p:cNvPr>
          <p:cNvSpPr>
            <a:spLocks noGrp="1"/>
          </p:cNvSpPr>
          <p:nvPr>
            <p:ph type="title"/>
          </p:nvPr>
        </p:nvSpPr>
        <p:spPr>
          <a:xfrm>
            <a:off x="256032" y="868680"/>
            <a:ext cx="2834640" cy="2278174"/>
          </a:xfrm>
        </p:spPr>
        <p:txBody>
          <a:bodyPr>
            <a:normAutofit fontScale="90000"/>
          </a:bodyPr>
          <a:lstStyle/>
          <a:p>
            <a:r>
              <a:rPr lang="en-US" sz="3600" b="1" dirty="0">
                <a:solidFill>
                  <a:srgbClr val="064DF0"/>
                </a:solidFill>
              </a:rPr>
              <a:t>#2</a:t>
            </a:r>
            <a:br>
              <a:rPr lang="en-US" dirty="0"/>
            </a:br>
            <a:r>
              <a:rPr lang="en-US" sz="3600" dirty="0"/>
              <a:t>You </a:t>
            </a:r>
            <a:r>
              <a:rPr lang="en-US" sz="3600" dirty="0">
                <a:solidFill>
                  <a:schemeClr val="tx1">
                    <a:lumMod val="75000"/>
                    <a:lumOff val="25000"/>
                  </a:schemeClr>
                </a:solidFill>
              </a:rPr>
              <a:t>Wait</a:t>
            </a:r>
            <a:r>
              <a:rPr lang="en-US" sz="3600" dirty="0"/>
              <a:t> for Recognition from </a:t>
            </a:r>
            <a:br>
              <a:rPr lang="en-US" sz="3600" dirty="0"/>
            </a:br>
            <a:r>
              <a:rPr lang="en-US" sz="3600" dirty="0"/>
              <a:t>the </a:t>
            </a:r>
            <a:r>
              <a:rPr lang="en-US" sz="3600" dirty="0">
                <a:solidFill>
                  <a:srgbClr val="FFFF00"/>
                </a:solidFill>
              </a:rPr>
              <a:t>Chair</a:t>
            </a:r>
            <a:endParaRPr lang="en-US" dirty="0">
              <a:solidFill>
                <a:srgbClr val="FFFF00"/>
              </a:solidFill>
            </a:endParaRPr>
          </a:p>
        </p:txBody>
      </p:sp>
      <p:sp>
        <p:nvSpPr>
          <p:cNvPr id="3" name="Content Placeholder 2">
            <a:extLst>
              <a:ext uri="{FF2B5EF4-FFF2-40B4-BE49-F238E27FC236}">
                <a16:creationId xmlns:a16="http://schemas.microsoft.com/office/drawing/2014/main" id="{12C950E6-D059-476B-B1EB-A48113D1AF63}"/>
              </a:ext>
            </a:extLst>
          </p:cNvPr>
          <p:cNvSpPr>
            <a:spLocks noGrp="1"/>
          </p:cNvSpPr>
          <p:nvPr>
            <p:ph idx="1"/>
          </p:nvPr>
        </p:nvSpPr>
        <p:spPr>
          <a:xfrm>
            <a:off x="4166647" y="868680"/>
            <a:ext cx="6843860" cy="5120640"/>
          </a:xfrm>
        </p:spPr>
        <p:txBody>
          <a:bodyPr>
            <a:normAutofit/>
          </a:bodyPr>
          <a:lstStyle/>
          <a:p>
            <a:pPr marL="0" indent="0" algn="ctr">
              <a:buNone/>
            </a:pPr>
            <a:r>
              <a:rPr lang="en-US" sz="2800" dirty="0">
                <a:solidFill>
                  <a:schemeClr val="tx1"/>
                </a:solidFill>
              </a:rPr>
              <a:t>This is how members begin to work together to keep order during a meeting.</a:t>
            </a:r>
          </a:p>
        </p:txBody>
      </p:sp>
      <p:sp>
        <p:nvSpPr>
          <p:cNvPr id="4" name="Text Placeholder 3">
            <a:extLst>
              <a:ext uri="{FF2B5EF4-FFF2-40B4-BE49-F238E27FC236}">
                <a16:creationId xmlns:a16="http://schemas.microsoft.com/office/drawing/2014/main" id="{47FE3DF9-9EF3-4DD6-A843-40463EF1E044}"/>
              </a:ext>
            </a:extLst>
          </p:cNvPr>
          <p:cNvSpPr>
            <a:spLocks noGrp="1"/>
          </p:cNvSpPr>
          <p:nvPr>
            <p:ph type="body" sz="half" idx="2"/>
          </p:nvPr>
        </p:nvSpPr>
        <p:spPr>
          <a:xfrm>
            <a:off x="256032" y="3219856"/>
            <a:ext cx="2834640" cy="2560320"/>
          </a:xfrm>
        </p:spPr>
        <p:txBody>
          <a:bodyPr>
            <a:normAutofit fontScale="92500" lnSpcReduction="10000"/>
          </a:bodyPr>
          <a:lstStyle/>
          <a:p>
            <a:r>
              <a:rPr lang="en-US" sz="2800" b="1" dirty="0">
                <a:solidFill>
                  <a:srgbClr val="064DF0"/>
                </a:solidFill>
              </a:rPr>
              <a:t>#3</a:t>
            </a:r>
          </a:p>
          <a:p>
            <a:r>
              <a:rPr lang="en-US" sz="3500" dirty="0">
                <a:solidFill>
                  <a:schemeClr val="bg1"/>
                </a:solidFill>
              </a:rPr>
              <a:t>You </a:t>
            </a:r>
            <a:r>
              <a:rPr lang="en-US" sz="3500" dirty="0">
                <a:solidFill>
                  <a:schemeClr val="tx1">
                    <a:lumMod val="75000"/>
                    <a:lumOff val="25000"/>
                  </a:schemeClr>
                </a:solidFill>
              </a:rPr>
              <a:t>rise</a:t>
            </a:r>
            <a:r>
              <a:rPr lang="en-US" sz="3500" dirty="0">
                <a:solidFill>
                  <a:schemeClr val="bg1"/>
                </a:solidFill>
              </a:rPr>
              <a:t>, </a:t>
            </a:r>
            <a:r>
              <a:rPr lang="en-US" sz="3500" b="1" dirty="0">
                <a:solidFill>
                  <a:schemeClr val="bg1"/>
                </a:solidFill>
              </a:rPr>
              <a:t>precisely state your motion</a:t>
            </a:r>
            <a:r>
              <a:rPr lang="en-US" sz="3500" dirty="0">
                <a:solidFill>
                  <a:schemeClr val="bg1"/>
                </a:solidFill>
              </a:rPr>
              <a:t>, and be </a:t>
            </a:r>
            <a:r>
              <a:rPr lang="en-US" sz="3500" dirty="0">
                <a:solidFill>
                  <a:schemeClr val="tx1">
                    <a:lumMod val="75000"/>
                    <a:lumOff val="25000"/>
                  </a:schemeClr>
                </a:solidFill>
              </a:rPr>
              <a:t>seated</a:t>
            </a:r>
            <a:r>
              <a:rPr lang="en-US" sz="3500" dirty="0">
                <a:solidFill>
                  <a:schemeClr val="bg1"/>
                </a:solidFill>
              </a:rPr>
              <a:t>.</a:t>
            </a:r>
          </a:p>
          <a:p>
            <a:endParaRPr lang="en-US" dirty="0"/>
          </a:p>
        </p:txBody>
      </p:sp>
    </p:spTree>
    <p:extLst>
      <p:ext uri="{BB962C8B-B14F-4D97-AF65-F5344CB8AC3E}">
        <p14:creationId xmlns:p14="http://schemas.microsoft.com/office/powerpoint/2010/main" val="158581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4B88-ECEB-4740-973D-28B17A1E9A8B}"/>
              </a:ext>
            </a:extLst>
          </p:cNvPr>
          <p:cNvSpPr>
            <a:spLocks noGrp="1"/>
          </p:cNvSpPr>
          <p:nvPr>
            <p:ph type="title"/>
          </p:nvPr>
        </p:nvSpPr>
        <p:spPr/>
        <p:txBody>
          <a:bodyPr/>
          <a:lstStyle/>
          <a:p>
            <a:r>
              <a:rPr lang="en-US" dirty="0"/>
              <a:t>“I move that the Tennis League establish a division open to juniors and seniors in city high schools.”</a:t>
            </a:r>
            <a:br>
              <a:rPr lang="en-US" dirty="0"/>
            </a:br>
            <a:r>
              <a:rPr lang="en-US" sz="2400" dirty="0">
                <a:solidFill>
                  <a:schemeClr val="tx1"/>
                </a:solidFill>
              </a:rPr>
              <a:t>p. 21</a:t>
            </a:r>
          </a:p>
        </p:txBody>
      </p:sp>
      <p:sp>
        <p:nvSpPr>
          <p:cNvPr id="3" name="Content Placeholder 2">
            <a:extLst>
              <a:ext uri="{FF2B5EF4-FFF2-40B4-BE49-F238E27FC236}">
                <a16:creationId xmlns:a16="http://schemas.microsoft.com/office/drawing/2014/main" id="{328CFD26-861D-4F2A-B18B-D4207D13A443}"/>
              </a:ext>
            </a:extLst>
          </p:cNvPr>
          <p:cNvSpPr>
            <a:spLocks noGrp="1"/>
          </p:cNvSpPr>
          <p:nvPr>
            <p:ph sz="half" idx="1"/>
          </p:nvPr>
        </p:nvSpPr>
        <p:spPr>
          <a:xfrm>
            <a:off x="3714161" y="868680"/>
            <a:ext cx="2752628" cy="5120640"/>
          </a:xfrm>
        </p:spPr>
        <p:txBody>
          <a:bodyPr vert="horz">
            <a:normAutofit/>
          </a:bodyPr>
          <a:lstStyle/>
          <a:p>
            <a:pPr marL="0" indent="0">
              <a:buNone/>
            </a:pPr>
            <a:r>
              <a:rPr lang="en-US" sz="4000" dirty="0"/>
              <a:t>“Second!”</a:t>
            </a:r>
          </a:p>
          <a:p>
            <a:pPr marL="0" indent="0">
              <a:buNone/>
            </a:pPr>
            <a:r>
              <a:rPr lang="en-US" sz="2800" dirty="0"/>
              <a:t>Important</a:t>
            </a:r>
          </a:p>
          <a:p>
            <a:pPr marL="0" indent="0">
              <a:buNone/>
            </a:pPr>
            <a:r>
              <a:rPr lang="en-US" sz="2800" dirty="0"/>
              <a:t>Saves Time</a:t>
            </a:r>
          </a:p>
          <a:p>
            <a:pPr marL="0" indent="0">
              <a:buNone/>
            </a:pPr>
            <a:r>
              <a:rPr lang="en-US" sz="2800" b="1" dirty="0">
                <a:solidFill>
                  <a:schemeClr val="accent1"/>
                </a:solidFill>
              </a:rPr>
              <a:t>More than One</a:t>
            </a:r>
          </a:p>
          <a:p>
            <a:pPr marL="0" indent="0">
              <a:buNone/>
            </a:pPr>
            <a:endParaRPr lang="en-US" sz="2800" dirty="0">
              <a:solidFill>
                <a:schemeClr val="tx1"/>
              </a:solidFill>
            </a:endParaRPr>
          </a:p>
        </p:txBody>
      </p:sp>
      <p:sp>
        <p:nvSpPr>
          <p:cNvPr id="4" name="Content Placeholder 3">
            <a:extLst>
              <a:ext uri="{FF2B5EF4-FFF2-40B4-BE49-F238E27FC236}">
                <a16:creationId xmlns:a16="http://schemas.microsoft.com/office/drawing/2014/main" id="{814BEA1B-904F-4C3B-B7AB-D7F37AC30352}"/>
              </a:ext>
            </a:extLst>
          </p:cNvPr>
          <p:cNvSpPr>
            <a:spLocks noGrp="1"/>
          </p:cNvSpPr>
          <p:nvPr>
            <p:ph sz="half" idx="2"/>
          </p:nvPr>
        </p:nvSpPr>
        <p:spPr>
          <a:xfrm>
            <a:off x="6598763" y="868680"/>
            <a:ext cx="5052767" cy="4664854"/>
          </a:xfrm>
          <a:solidFill>
            <a:schemeClr val="accent1">
              <a:lumMod val="20000"/>
              <a:lumOff val="80000"/>
            </a:schemeClr>
          </a:solidFill>
        </p:spPr>
        <p:txBody>
          <a:bodyPr>
            <a:normAutofit/>
          </a:bodyPr>
          <a:lstStyle/>
          <a:p>
            <a:pPr marL="0" indent="0">
              <a:buNone/>
            </a:pPr>
            <a:r>
              <a:rPr lang="en-US" sz="2400" dirty="0"/>
              <a:t>But debate should not begin even on a seconded motion, until the </a:t>
            </a:r>
            <a:r>
              <a:rPr lang="en-US" sz="2400" b="1" dirty="0">
                <a:solidFill>
                  <a:schemeClr val="accent2">
                    <a:lumMod val="75000"/>
                  </a:schemeClr>
                </a:solidFill>
              </a:rPr>
              <a:t>Chair</a:t>
            </a:r>
            <a:r>
              <a:rPr lang="en-US" sz="2400" dirty="0"/>
              <a:t> “</a:t>
            </a:r>
            <a:r>
              <a:rPr lang="en-US" sz="2400" b="1" dirty="0">
                <a:solidFill>
                  <a:srgbClr val="0070C0"/>
                </a:solidFill>
              </a:rPr>
              <a:t>states</a:t>
            </a:r>
            <a:r>
              <a:rPr lang="en-US" sz="2400" dirty="0"/>
              <a:t> the question”, like this:</a:t>
            </a:r>
          </a:p>
          <a:p>
            <a:pPr marL="0" indent="0">
              <a:buNone/>
            </a:pPr>
            <a:endParaRPr lang="en-US" dirty="0"/>
          </a:p>
          <a:p>
            <a:pPr marL="0" indent="0">
              <a:buNone/>
            </a:pPr>
            <a:r>
              <a:rPr lang="en-US" sz="3200" dirty="0"/>
              <a:t>“It is moved and seconded that the Tennis League establish a division open to juniors and seniors in city high schools.”</a:t>
            </a:r>
          </a:p>
          <a:p>
            <a:pPr marL="0" indent="0">
              <a:buNone/>
            </a:pPr>
            <a:r>
              <a:rPr lang="en-US" sz="2400" b="1" dirty="0">
                <a:solidFill>
                  <a:schemeClr val="accent2">
                    <a:lumMod val="75000"/>
                  </a:schemeClr>
                </a:solidFill>
              </a:rPr>
              <a:t>		</a:t>
            </a:r>
            <a:r>
              <a:rPr lang="en-US" b="1" i="1" dirty="0">
                <a:solidFill>
                  <a:schemeClr val="accent5">
                    <a:lumMod val="50000"/>
                  </a:schemeClr>
                </a:solidFill>
              </a:rPr>
              <a:t>and then the Chair says …</a:t>
            </a:r>
          </a:p>
        </p:txBody>
      </p:sp>
    </p:spTree>
    <p:extLst>
      <p:ext uri="{BB962C8B-B14F-4D97-AF65-F5344CB8AC3E}">
        <p14:creationId xmlns:p14="http://schemas.microsoft.com/office/powerpoint/2010/main" val="107602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371-9F93-4BF0-A21F-18564A7196CC}"/>
              </a:ext>
            </a:extLst>
          </p:cNvPr>
          <p:cNvSpPr>
            <a:spLocks noGrp="1"/>
          </p:cNvSpPr>
          <p:nvPr>
            <p:ph type="title"/>
          </p:nvPr>
        </p:nvSpPr>
        <p:spPr>
          <a:xfrm>
            <a:off x="103695" y="1123837"/>
            <a:ext cx="11585541" cy="4601183"/>
          </a:xfrm>
        </p:spPr>
        <p:txBody>
          <a:bodyPr/>
          <a:lstStyle/>
          <a:p>
            <a:r>
              <a:rPr lang="en-US" sz="3600" b="1" dirty="0">
                <a:solidFill>
                  <a:schemeClr val="bg1"/>
                </a:solidFill>
              </a:rPr>
              <a:t>“Does the maker </a:t>
            </a:r>
            <a:r>
              <a:rPr lang="en-US" sz="3200" b="1" dirty="0">
                <a:solidFill>
                  <a:schemeClr val="accent1"/>
                </a:solidFill>
              </a:rPr>
              <a:t>of the motion wish to speak to the motion?”</a:t>
            </a:r>
            <a:br>
              <a:rPr lang="en-US" sz="3200" b="1" dirty="0">
                <a:solidFill>
                  <a:schemeClr val="accent1"/>
                </a:solidFill>
              </a:rPr>
            </a:br>
            <a:br>
              <a:rPr lang="en-US" sz="3200" b="1" dirty="0">
                <a:solidFill>
                  <a:schemeClr val="accent1"/>
                </a:solidFill>
              </a:rPr>
            </a:br>
            <a:br>
              <a:rPr lang="en-US" sz="3200" b="1" dirty="0">
                <a:solidFill>
                  <a:schemeClr val="accent1"/>
                </a:solidFill>
              </a:rPr>
            </a:br>
            <a:r>
              <a:rPr lang="en-US" sz="3200" b="1" dirty="0">
                <a:solidFill>
                  <a:schemeClr val="accent1"/>
                </a:solidFill>
              </a:rPr>
              <a:t>			        </a:t>
            </a:r>
            <a:r>
              <a:rPr lang="en-US" i="1" dirty="0">
                <a:solidFill>
                  <a:srgbClr val="0070C0"/>
                </a:solidFill>
              </a:rPr>
              <a:t>And debate on the business at hand begins</a:t>
            </a:r>
            <a:r>
              <a:rPr lang="en-US" dirty="0">
                <a:solidFill>
                  <a:srgbClr val="0070C0"/>
                </a:solidFill>
              </a:rPr>
              <a:t>.</a:t>
            </a:r>
            <a:br>
              <a:rPr lang="en-US" dirty="0">
                <a:solidFill>
                  <a:srgbClr val="0070C0"/>
                </a:solidFill>
              </a:rPr>
            </a:br>
            <a:r>
              <a:rPr lang="en-US" dirty="0">
                <a:solidFill>
                  <a:srgbClr val="0070C0"/>
                </a:solidFill>
              </a:rPr>
              <a:t>										 	</a:t>
            </a:r>
            <a:r>
              <a:rPr lang="en-US" sz="1800" dirty="0">
                <a:solidFill>
                  <a:schemeClr val="tx1"/>
                </a:solidFill>
              </a:rPr>
              <a:t>p. 26 &amp; 27</a:t>
            </a:r>
          </a:p>
        </p:txBody>
      </p:sp>
    </p:spTree>
    <p:extLst>
      <p:ext uri="{BB962C8B-B14F-4D97-AF65-F5344CB8AC3E}">
        <p14:creationId xmlns:p14="http://schemas.microsoft.com/office/powerpoint/2010/main" val="410592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371-9F93-4BF0-A21F-18564A7196CC}"/>
              </a:ext>
            </a:extLst>
          </p:cNvPr>
          <p:cNvSpPr>
            <a:spLocks noGrp="1"/>
          </p:cNvSpPr>
          <p:nvPr>
            <p:ph type="title"/>
          </p:nvPr>
        </p:nvSpPr>
        <p:spPr>
          <a:xfrm>
            <a:off x="103695" y="1123837"/>
            <a:ext cx="11585541" cy="4601183"/>
          </a:xfrm>
        </p:spPr>
        <p:txBody>
          <a:bodyPr/>
          <a:lstStyle/>
          <a:p>
            <a:r>
              <a:rPr lang="en-US" b="1" dirty="0">
                <a:solidFill>
                  <a:schemeClr val="bg1"/>
                </a:solidFill>
              </a:rPr>
              <a:t>        Can the </a:t>
            </a:r>
            <a:r>
              <a:rPr lang="en-US" b="1" dirty="0">
                <a:solidFill>
                  <a:srgbClr val="FFFF00"/>
                </a:solidFill>
              </a:rPr>
              <a:t>Chair</a:t>
            </a:r>
            <a:r>
              <a:rPr lang="en-US" sz="3200" b="1" dirty="0">
                <a:solidFill>
                  <a:schemeClr val="accent1"/>
                </a:solidFill>
              </a:rPr>
              <a:t> refuse to state the motion?</a:t>
            </a:r>
            <a:br>
              <a:rPr lang="en-US" sz="3200" b="1" dirty="0">
                <a:solidFill>
                  <a:schemeClr val="accent1"/>
                </a:solidFill>
              </a:rPr>
            </a:br>
            <a:br>
              <a:rPr lang="en-US" sz="3200" b="1" dirty="0">
                <a:solidFill>
                  <a:schemeClr val="accent1"/>
                </a:solidFill>
              </a:rPr>
            </a:br>
            <a:br>
              <a:rPr lang="en-US" sz="3200" b="1" dirty="0">
                <a:solidFill>
                  <a:schemeClr val="accent1"/>
                </a:solidFill>
              </a:rPr>
            </a:br>
            <a:r>
              <a:rPr lang="en-US" sz="3200" b="1" dirty="0">
                <a:solidFill>
                  <a:schemeClr val="accent1"/>
                </a:solidFill>
              </a:rPr>
              <a:t>			        </a:t>
            </a:r>
            <a:r>
              <a:rPr lang="en-US" i="1" dirty="0">
                <a:solidFill>
                  <a:srgbClr val="0070C0"/>
                </a:solidFill>
              </a:rPr>
              <a:t>Yes, if it is out of order or needs clarifying.</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346642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9B7-3FEE-B441-8195-E3B6290854BC}"/>
              </a:ext>
            </a:extLst>
          </p:cNvPr>
          <p:cNvSpPr>
            <a:spLocks noGrp="1"/>
          </p:cNvSpPr>
          <p:nvPr>
            <p:ph type="title"/>
          </p:nvPr>
        </p:nvSpPr>
        <p:spPr/>
        <p:txBody>
          <a:bodyPr/>
          <a:lstStyle/>
          <a:p>
            <a:r>
              <a:rPr lang="en-US"/>
              <a:t>Meeting Rules Are Adopted</a:t>
            </a:r>
            <a:br>
              <a:rPr lang="en-US"/>
            </a:br>
            <a:r>
              <a:rPr lang="en-US" sz="1600" b="1"/>
              <a:t>Chapter 1</a:t>
            </a:r>
            <a:br>
              <a:rPr lang="en-US"/>
            </a:br>
            <a:br>
              <a:rPr lang="en-US"/>
            </a:br>
            <a:br>
              <a:rPr lang="en-US"/>
            </a:br>
            <a:br>
              <a:rPr lang="en-US"/>
            </a:br>
            <a:br>
              <a:rPr lang="en-US"/>
            </a:br>
            <a:br>
              <a:rPr lang="en-US"/>
            </a:br>
            <a:r>
              <a:rPr lang="en-US" b="1" i="1" dirty="0">
                <a:solidFill>
                  <a:schemeClr val="accent6">
                    <a:lumMod val="75000"/>
                  </a:schemeClr>
                </a:solidFill>
              </a:rPr>
              <a:t>WHY??</a:t>
            </a:r>
          </a:p>
        </p:txBody>
      </p:sp>
      <p:sp>
        <p:nvSpPr>
          <p:cNvPr id="3" name="Content Placeholder 2">
            <a:extLst>
              <a:ext uri="{FF2B5EF4-FFF2-40B4-BE49-F238E27FC236}">
                <a16:creationId xmlns:a16="http://schemas.microsoft.com/office/drawing/2014/main" id="{F442893E-4A62-C346-9083-6B6EE8B9403B}"/>
              </a:ext>
            </a:extLst>
          </p:cNvPr>
          <p:cNvSpPr>
            <a:spLocks noGrp="1"/>
          </p:cNvSpPr>
          <p:nvPr>
            <p:ph idx="1"/>
          </p:nvPr>
        </p:nvSpPr>
        <p:spPr>
          <a:xfrm>
            <a:off x="3465095" y="1123837"/>
            <a:ext cx="8277726" cy="4601183"/>
          </a:xfrm>
        </p:spPr>
        <p:txBody>
          <a:bodyPr>
            <a:normAutofit/>
          </a:bodyPr>
          <a:lstStyle/>
          <a:p>
            <a:r>
              <a:rPr lang="en-US" sz="2800" dirty="0">
                <a:solidFill>
                  <a:schemeClr val="tx1"/>
                </a:solidFill>
              </a:rPr>
              <a:t>Group decision making is hard.</a:t>
            </a:r>
          </a:p>
          <a:p>
            <a:r>
              <a:rPr lang="en-US" sz="2800" dirty="0">
                <a:solidFill>
                  <a:schemeClr val="tx1"/>
                </a:solidFill>
              </a:rPr>
              <a:t>It might be the hardest thing you’ll ever do.</a:t>
            </a:r>
          </a:p>
          <a:p>
            <a:r>
              <a:rPr lang="en-US" sz="2800" dirty="0">
                <a:solidFill>
                  <a:schemeClr val="tx1"/>
                </a:solidFill>
              </a:rPr>
              <a:t>RONRIB says ”even a half dozen” gathered to make group decisions is challenging.</a:t>
            </a:r>
          </a:p>
          <a:p>
            <a:r>
              <a:rPr lang="en-US" sz="2800" dirty="0">
                <a:solidFill>
                  <a:schemeClr val="tx1"/>
                </a:solidFill>
              </a:rPr>
              <a:t>More than one demands special effort.</a:t>
            </a:r>
          </a:p>
          <a:p>
            <a:pPr marL="0" indent="0">
              <a:buNone/>
            </a:pPr>
            <a:endParaRPr lang="en-US" sz="2800" dirty="0">
              <a:solidFill>
                <a:schemeClr val="tx1"/>
              </a:solidFill>
            </a:endParaRPr>
          </a:p>
          <a:p>
            <a:r>
              <a:rPr lang="en-US" sz="3000" b="1" dirty="0">
                <a:solidFill>
                  <a:srgbClr val="179BF0"/>
                </a:solidFill>
              </a:rPr>
              <a:t>RONRIB points out that in a larger group (12-15) “a need for tighter, more formal, more carefully developed control” arises.</a:t>
            </a:r>
          </a:p>
        </p:txBody>
      </p:sp>
    </p:spTree>
    <p:extLst>
      <p:ext uri="{BB962C8B-B14F-4D97-AF65-F5344CB8AC3E}">
        <p14:creationId xmlns:p14="http://schemas.microsoft.com/office/powerpoint/2010/main" val="70871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6BB9-2B30-4CAC-858E-74415E286BF4}"/>
              </a:ext>
            </a:extLst>
          </p:cNvPr>
          <p:cNvSpPr>
            <a:spLocks noGrp="1"/>
          </p:cNvSpPr>
          <p:nvPr>
            <p:ph type="ctrTitle"/>
          </p:nvPr>
        </p:nvSpPr>
        <p:spPr>
          <a:xfrm>
            <a:off x="669304" y="838987"/>
            <a:ext cx="5349756" cy="1371554"/>
          </a:xfrm>
        </p:spPr>
        <p:txBody>
          <a:bodyPr>
            <a:normAutofit/>
          </a:bodyPr>
          <a:lstStyle/>
          <a:p>
            <a:r>
              <a:rPr lang="en-US" sz="4200" dirty="0">
                <a:solidFill>
                  <a:schemeClr val="tx1">
                    <a:lumMod val="75000"/>
                    <a:lumOff val="25000"/>
                  </a:schemeClr>
                </a:solidFill>
              </a:rPr>
              <a:t>After debate</a:t>
            </a:r>
            <a:r>
              <a:rPr lang="en-US" sz="4200" dirty="0">
                <a:solidFill>
                  <a:schemeClr val="tx1">
                    <a:lumMod val="65000"/>
                    <a:lumOff val="35000"/>
                  </a:schemeClr>
                </a:solidFill>
              </a:rPr>
              <a:t>, the </a:t>
            </a:r>
            <a:r>
              <a:rPr lang="en-US" sz="4200" dirty="0">
                <a:solidFill>
                  <a:srgbClr val="FFFF00"/>
                </a:solidFill>
              </a:rPr>
              <a:t>Chair</a:t>
            </a:r>
            <a:br>
              <a:rPr lang="en-US" sz="4200" dirty="0">
                <a:solidFill>
                  <a:srgbClr val="FFFF00"/>
                </a:solidFill>
              </a:rPr>
            </a:br>
            <a:r>
              <a:rPr lang="en-US" sz="4200" dirty="0">
                <a:solidFill>
                  <a:schemeClr val="tx1">
                    <a:lumMod val="65000"/>
                    <a:lumOff val="35000"/>
                  </a:schemeClr>
                </a:solidFill>
              </a:rPr>
              <a:t>“Puts” the Question  </a:t>
            </a:r>
            <a:r>
              <a:rPr lang="en-US" sz="2000" dirty="0">
                <a:solidFill>
                  <a:schemeClr val="tx1"/>
                </a:solidFill>
              </a:rPr>
              <a:t>p. 24</a:t>
            </a:r>
          </a:p>
        </p:txBody>
      </p:sp>
      <p:sp>
        <p:nvSpPr>
          <p:cNvPr id="3" name="Subtitle 2">
            <a:extLst>
              <a:ext uri="{FF2B5EF4-FFF2-40B4-BE49-F238E27FC236}">
                <a16:creationId xmlns:a16="http://schemas.microsoft.com/office/drawing/2014/main" id="{BC44A98A-C5E5-496B-B995-1B7E2FB28C9D}"/>
              </a:ext>
            </a:extLst>
          </p:cNvPr>
          <p:cNvSpPr>
            <a:spLocks noGrp="1"/>
          </p:cNvSpPr>
          <p:nvPr>
            <p:ph type="subTitle" idx="1"/>
          </p:nvPr>
        </p:nvSpPr>
        <p:spPr>
          <a:xfrm>
            <a:off x="150829" y="2414727"/>
            <a:ext cx="8898903" cy="3471168"/>
          </a:xfrm>
        </p:spPr>
        <p:txBody>
          <a:bodyPr>
            <a:normAutofit lnSpcReduction="10000"/>
          </a:bodyPr>
          <a:lstStyle/>
          <a:p>
            <a:pPr algn="ctr"/>
            <a:r>
              <a:rPr lang="en-US" sz="4400" dirty="0">
                <a:solidFill>
                  <a:schemeClr val="bg1"/>
                </a:solidFill>
              </a:rPr>
              <a:t>“The question is on the adoption of the motion that the Tennis League establish a division open to juniors and seniors in city high schools. Those in favor of the motion, say “aye”. Those opposed, say “no”.”</a:t>
            </a:r>
          </a:p>
          <a:p>
            <a:endParaRPr lang="en-US" dirty="0"/>
          </a:p>
        </p:txBody>
      </p:sp>
      <p:sp>
        <p:nvSpPr>
          <p:cNvPr id="4" name="TextBox 3">
            <a:extLst>
              <a:ext uri="{FF2B5EF4-FFF2-40B4-BE49-F238E27FC236}">
                <a16:creationId xmlns:a16="http://schemas.microsoft.com/office/drawing/2014/main" id="{4CBC0538-81D5-4C17-92AA-388006F418FB}"/>
              </a:ext>
            </a:extLst>
          </p:cNvPr>
          <p:cNvSpPr txBox="1"/>
          <p:nvPr/>
        </p:nvSpPr>
        <p:spPr>
          <a:xfrm>
            <a:off x="9472474" y="1100830"/>
            <a:ext cx="2456767" cy="4524315"/>
          </a:xfrm>
          <a:prstGeom prst="rect">
            <a:avLst/>
          </a:prstGeom>
          <a:noFill/>
        </p:spPr>
        <p:txBody>
          <a:bodyPr wrap="square" rtlCol="0">
            <a:spAutoFit/>
          </a:bodyPr>
          <a:lstStyle/>
          <a:p>
            <a:r>
              <a:rPr lang="en-US" sz="2400" dirty="0"/>
              <a:t>When it appears that debate is over the </a:t>
            </a:r>
            <a:r>
              <a:rPr lang="en-US" sz="2400" dirty="0">
                <a:solidFill>
                  <a:schemeClr val="accent6"/>
                </a:solidFill>
              </a:rPr>
              <a:t>Chair</a:t>
            </a:r>
            <a:r>
              <a:rPr lang="en-US" sz="2400" dirty="0"/>
              <a:t> – to be sure - may ask, </a:t>
            </a:r>
            <a:r>
              <a:rPr lang="en-US" sz="2400" b="1" dirty="0">
                <a:solidFill>
                  <a:schemeClr val="accent6"/>
                </a:solidFill>
              </a:rPr>
              <a:t>Are you ready for the question?</a:t>
            </a:r>
            <a:r>
              <a:rPr lang="en-US" sz="2400" dirty="0"/>
              <a:t>,</a:t>
            </a:r>
            <a:r>
              <a:rPr lang="en-US" sz="2400" b="1" dirty="0"/>
              <a:t> </a:t>
            </a:r>
            <a:r>
              <a:rPr lang="en-US" sz="2400" dirty="0"/>
              <a:t>or Are you ready for the vote? If the assembly is ready, the Chair puts the question.</a:t>
            </a:r>
          </a:p>
        </p:txBody>
      </p:sp>
    </p:spTree>
    <p:extLst>
      <p:ext uri="{BB962C8B-B14F-4D97-AF65-F5344CB8AC3E}">
        <p14:creationId xmlns:p14="http://schemas.microsoft.com/office/powerpoint/2010/main" val="37706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2F55-C4AB-4295-B4C1-548C258E4829}"/>
              </a:ext>
            </a:extLst>
          </p:cNvPr>
          <p:cNvSpPr>
            <a:spLocks noGrp="1"/>
          </p:cNvSpPr>
          <p:nvPr>
            <p:ph type="title"/>
          </p:nvPr>
        </p:nvSpPr>
        <p:spPr>
          <a:xfrm>
            <a:off x="3586579" y="497150"/>
            <a:ext cx="7596533" cy="3737500"/>
          </a:xfrm>
        </p:spPr>
        <p:txBody>
          <a:bodyPr>
            <a:normAutofit fontScale="90000"/>
          </a:bodyPr>
          <a:lstStyle/>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lang="en-US" sz="3200" dirty="0"/>
              <a:t>“The question is on the adoption of the motion that the Tennis League establish a division open to juniors and seniors in city high schools. </a:t>
            </a:r>
            <a:r>
              <a:rPr lang="en-US" sz="3200" dirty="0">
                <a:solidFill>
                  <a:srgbClr val="0070C0"/>
                </a:solidFill>
              </a:rPr>
              <a:t>This motion requires a majority vote in favor for adoption</a:t>
            </a:r>
            <a:r>
              <a:rPr lang="en-US" sz="3200" dirty="0"/>
              <a:t>. </a:t>
            </a:r>
            <a:br>
              <a:rPr lang="en-US" sz="3200" dirty="0"/>
            </a:br>
            <a:br>
              <a:rPr lang="en-US" sz="3200" dirty="0"/>
            </a:br>
            <a:r>
              <a:rPr lang="en-US" sz="3200" dirty="0"/>
              <a:t>Those in favor of the motion, say “aye”.</a:t>
            </a:r>
            <a:br>
              <a:rPr lang="en-US" sz="3200" dirty="0"/>
            </a:br>
            <a:r>
              <a:rPr kumimoji="0" lang="en-US" sz="3200" b="0" i="0" u="none" strike="noStrike" kern="1200" cap="none" spc="-100" normalizeH="0" baseline="0" noProof="0" dirty="0">
                <a:ln>
                  <a:noFill/>
                </a:ln>
                <a:solidFill>
                  <a:srgbClr val="000000">
                    <a:lumMod val="65000"/>
                    <a:lumOff val="35000"/>
                  </a:srgbClr>
                </a:solidFill>
                <a:effectLst/>
                <a:uLnTx/>
                <a:uFillTx/>
                <a:latin typeface="Corbel" panose="020B0503020204020204"/>
                <a:ea typeface="+mn-ea"/>
                <a:cs typeface="+mn-cs"/>
              </a:rPr>
              <a:t>Those opposed, say “no”.”</a:t>
            </a:r>
            <a:br>
              <a:rPr kumimoji="0" lang="en-US" sz="3000" b="0" i="0" u="none" strike="noStrike" kern="1200" cap="none" spc="-100" normalizeH="0" baseline="0" noProof="0" dirty="0">
                <a:ln>
                  <a:noFill/>
                </a:ln>
                <a:solidFill>
                  <a:srgbClr val="000000">
                    <a:lumMod val="65000"/>
                    <a:lumOff val="35000"/>
                  </a:srgbClr>
                </a:solidFill>
                <a:effectLst/>
                <a:uLnTx/>
                <a:uFillTx/>
                <a:latin typeface="Corbel" panose="020B0503020204020204"/>
                <a:ea typeface="+mn-ea"/>
                <a:cs typeface="+mn-cs"/>
              </a:rPr>
            </a:br>
            <a:endParaRPr lang="en-US" sz="3200" dirty="0"/>
          </a:p>
        </p:txBody>
      </p:sp>
      <p:sp>
        <p:nvSpPr>
          <p:cNvPr id="3" name="Text Placeholder 2">
            <a:extLst>
              <a:ext uri="{FF2B5EF4-FFF2-40B4-BE49-F238E27FC236}">
                <a16:creationId xmlns:a16="http://schemas.microsoft.com/office/drawing/2014/main" id="{1820A827-3ADF-4F0D-972D-7EBD543CEA52}"/>
              </a:ext>
            </a:extLst>
          </p:cNvPr>
          <p:cNvSpPr>
            <a:spLocks noGrp="1"/>
          </p:cNvSpPr>
          <p:nvPr>
            <p:ph type="body" idx="1"/>
          </p:nvPr>
        </p:nvSpPr>
        <p:spPr>
          <a:xfrm>
            <a:off x="381740" y="4740675"/>
            <a:ext cx="11008310" cy="1500327"/>
          </a:xfrm>
        </p:spPr>
        <p:txBody>
          <a:bodyPr>
            <a:normAutofit lnSpcReduction="10000"/>
          </a:bodyPr>
          <a:lstStyle/>
          <a:p>
            <a:r>
              <a:rPr lang="en-US" sz="3200" spc="-100" dirty="0">
                <a:solidFill>
                  <a:srgbClr val="000000">
                    <a:lumMod val="65000"/>
                    <a:lumOff val="35000"/>
                  </a:srgbClr>
                </a:solidFill>
                <a:latin typeface="Corbel" panose="020B0503020204020204"/>
                <a:ea typeface="+mj-ea"/>
                <a:cs typeface="+mj-cs"/>
              </a:rPr>
              <a:t>“The “ayes” have it, the motion is adopted, and  the Tennis League will               establish a division open to juniors and seniors in city high schools.</a:t>
            </a:r>
          </a:p>
          <a:p>
            <a:r>
              <a:rPr lang="en-US" sz="3200" spc="-100" dirty="0">
                <a:solidFill>
                  <a:srgbClr val="000000">
                    <a:lumMod val="65000"/>
                    <a:lumOff val="35000"/>
                  </a:srgbClr>
                </a:solidFill>
                <a:latin typeface="Corbel" panose="020B0503020204020204"/>
                <a:ea typeface="+mj-ea"/>
                <a:cs typeface="+mj-cs"/>
              </a:rPr>
              <a:t>						</a:t>
            </a:r>
            <a:r>
              <a:rPr lang="en-US" sz="2800" i="1" spc="-100" dirty="0">
                <a:solidFill>
                  <a:srgbClr val="D84448"/>
                </a:solidFill>
                <a:latin typeface="Corbel" panose="020B0503020204020204"/>
                <a:ea typeface="+mj-ea"/>
                <a:cs typeface="+mj-cs"/>
              </a:rPr>
              <a:t>The next item of business is …”</a:t>
            </a:r>
          </a:p>
          <a:p>
            <a:endParaRPr lang="en-US" dirty="0"/>
          </a:p>
        </p:txBody>
      </p:sp>
    </p:spTree>
    <p:extLst>
      <p:ext uri="{BB962C8B-B14F-4D97-AF65-F5344CB8AC3E}">
        <p14:creationId xmlns:p14="http://schemas.microsoft.com/office/powerpoint/2010/main" val="63782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0CAF-9C51-4991-886A-4641B6AE3FB0}"/>
              </a:ext>
            </a:extLst>
          </p:cNvPr>
          <p:cNvSpPr>
            <a:spLocks noGrp="1"/>
          </p:cNvSpPr>
          <p:nvPr>
            <p:ph type="title"/>
          </p:nvPr>
        </p:nvSpPr>
        <p:spPr/>
        <p:txBody>
          <a:bodyPr>
            <a:normAutofit/>
          </a:bodyPr>
          <a:lstStyle/>
          <a:p>
            <a:pPr algn="ctr"/>
            <a:r>
              <a:rPr lang="en-US" sz="4400" dirty="0"/>
              <a:t>Chapter 4</a:t>
            </a:r>
            <a:br>
              <a:rPr lang="en-US" sz="4400" dirty="0"/>
            </a:br>
            <a:r>
              <a:rPr lang="en-US" sz="4400" dirty="0"/>
              <a:t>DEBATE</a:t>
            </a:r>
            <a:br>
              <a:rPr lang="en-US" sz="4400" dirty="0"/>
            </a:br>
            <a:r>
              <a:rPr lang="en-US" sz="2400" dirty="0">
                <a:solidFill>
                  <a:schemeClr val="tx1"/>
                </a:solidFill>
                <a:highlight>
                  <a:srgbClr val="00FFFF"/>
                </a:highlight>
              </a:rPr>
              <a:t>p. 28</a:t>
            </a:r>
          </a:p>
        </p:txBody>
      </p:sp>
      <p:sp>
        <p:nvSpPr>
          <p:cNvPr id="3" name="Content Placeholder 2">
            <a:extLst>
              <a:ext uri="{FF2B5EF4-FFF2-40B4-BE49-F238E27FC236}">
                <a16:creationId xmlns:a16="http://schemas.microsoft.com/office/drawing/2014/main" id="{B3E99280-E290-476D-BE91-3299487A23B7}"/>
              </a:ext>
            </a:extLst>
          </p:cNvPr>
          <p:cNvSpPr>
            <a:spLocks noGrp="1"/>
          </p:cNvSpPr>
          <p:nvPr>
            <p:ph idx="1"/>
          </p:nvPr>
        </p:nvSpPr>
        <p:spPr>
          <a:xfrm>
            <a:off x="3391269" y="864108"/>
            <a:ext cx="8547811" cy="5314750"/>
          </a:xfrm>
        </p:spPr>
        <p:txBody>
          <a:bodyPr>
            <a:normAutofit/>
          </a:bodyPr>
          <a:lstStyle/>
          <a:p>
            <a:pPr marL="0" indent="0" algn="ctr">
              <a:buNone/>
            </a:pPr>
            <a:r>
              <a:rPr lang="en-US" sz="2800" b="1" spc="600" dirty="0">
                <a:solidFill>
                  <a:schemeClr val="tx1"/>
                </a:solidFill>
                <a:highlight>
                  <a:srgbClr val="00FFFF"/>
                </a:highlight>
              </a:rPr>
              <a:t>YOU</a:t>
            </a:r>
            <a:r>
              <a:rPr lang="en-US" sz="3200" b="1" spc="600" dirty="0"/>
              <a:t> </a:t>
            </a:r>
          </a:p>
          <a:p>
            <a:pPr marL="0" indent="0" algn="ctr">
              <a:buNone/>
            </a:pPr>
            <a:r>
              <a:rPr lang="en-US" sz="3200" dirty="0"/>
              <a:t>may “</a:t>
            </a:r>
            <a:r>
              <a:rPr lang="en-US" sz="3200" dirty="0">
                <a:solidFill>
                  <a:schemeClr val="tx1"/>
                </a:solidFill>
              </a:rPr>
              <a:t>speak in debate </a:t>
            </a:r>
            <a:r>
              <a:rPr lang="en-US" sz="3200" u="sng" dirty="0">
                <a:solidFill>
                  <a:schemeClr val="tx1"/>
                </a:solidFill>
              </a:rPr>
              <a:t>twice</a:t>
            </a:r>
            <a:r>
              <a:rPr lang="en-US" sz="3200" dirty="0">
                <a:solidFill>
                  <a:schemeClr val="tx1"/>
                </a:solidFill>
              </a:rPr>
              <a:t> </a:t>
            </a:r>
            <a:r>
              <a:rPr lang="en-US" sz="3200" dirty="0"/>
              <a:t>on any debatable    motion”, each time “</a:t>
            </a:r>
            <a:r>
              <a:rPr lang="en-US" sz="3200" u="sng" dirty="0">
                <a:solidFill>
                  <a:schemeClr val="tx1"/>
                </a:solidFill>
              </a:rPr>
              <a:t>for up to ten minutes</a:t>
            </a:r>
            <a:r>
              <a:rPr lang="en-US" sz="3200" dirty="0"/>
              <a:t>.”</a:t>
            </a:r>
            <a:endParaRPr lang="en-US" sz="2800" dirty="0"/>
          </a:p>
          <a:p>
            <a:pPr marL="0" indent="0" algn="ctr">
              <a:buNone/>
            </a:pPr>
            <a:r>
              <a:rPr lang="en-US" sz="3600" b="1" dirty="0">
                <a:solidFill>
                  <a:srgbClr val="17ABF0"/>
                </a:solidFill>
              </a:rPr>
              <a:t>WHAT?!</a:t>
            </a:r>
            <a:r>
              <a:rPr lang="en-US" sz="3600" b="1" dirty="0">
                <a:solidFill>
                  <a:srgbClr val="064DF0"/>
                </a:solidFill>
              </a:rPr>
              <a:t> </a:t>
            </a:r>
          </a:p>
          <a:p>
            <a:pPr marL="0" indent="0" algn="ctr">
              <a:buNone/>
            </a:pPr>
            <a:r>
              <a:rPr lang="en-US" sz="2800" spc="300" dirty="0">
                <a:solidFill>
                  <a:srgbClr val="064DF0"/>
                </a:solidFill>
              </a:rPr>
              <a:t>Twenty minutes per person </a:t>
            </a:r>
            <a:r>
              <a:rPr lang="en-US" sz="2800" dirty="0">
                <a:solidFill>
                  <a:srgbClr val="064DF0"/>
                </a:solidFill>
              </a:rPr>
              <a:t>on </a:t>
            </a:r>
            <a:r>
              <a:rPr lang="en-US" sz="2800" spc="300" dirty="0">
                <a:solidFill>
                  <a:srgbClr val="064DF0"/>
                </a:solidFill>
              </a:rPr>
              <a:t>every debatable motion?</a:t>
            </a:r>
          </a:p>
          <a:p>
            <a:pPr marL="0" indent="0" algn="ctr">
              <a:buNone/>
            </a:pPr>
            <a:r>
              <a:rPr lang="en-US" sz="3600" i="1" dirty="0"/>
              <a:t>Imagine that? </a:t>
            </a:r>
            <a:endParaRPr lang="en-US" sz="3600" dirty="0"/>
          </a:p>
          <a:p>
            <a:pPr marL="0" indent="0">
              <a:buNone/>
            </a:pPr>
            <a:endParaRPr lang="en-US" dirty="0"/>
          </a:p>
          <a:p>
            <a:pPr marL="0" indent="0" algn="ctr">
              <a:buNone/>
            </a:pPr>
            <a:r>
              <a:rPr lang="en-US" sz="1800" b="1" dirty="0">
                <a:solidFill>
                  <a:srgbClr val="C00000"/>
                </a:solidFill>
              </a:rPr>
              <a:t>You can’t save time, redistribute time, or give your time to someone else.</a:t>
            </a:r>
          </a:p>
        </p:txBody>
      </p:sp>
    </p:spTree>
    <p:extLst>
      <p:ext uri="{BB962C8B-B14F-4D97-AF65-F5344CB8AC3E}">
        <p14:creationId xmlns:p14="http://schemas.microsoft.com/office/powerpoint/2010/main" val="164384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C6EA-0551-4824-83C6-4FAC29545A33}"/>
              </a:ext>
            </a:extLst>
          </p:cNvPr>
          <p:cNvSpPr>
            <a:spLocks noGrp="1"/>
          </p:cNvSpPr>
          <p:nvPr>
            <p:ph type="title"/>
          </p:nvPr>
        </p:nvSpPr>
        <p:spPr>
          <a:xfrm>
            <a:off x="252919" y="1198485"/>
            <a:ext cx="2947482" cy="4526535"/>
          </a:xfrm>
        </p:spPr>
        <p:txBody>
          <a:bodyPr>
            <a:normAutofit/>
          </a:bodyPr>
          <a:lstStyle/>
          <a:p>
            <a:r>
              <a:rPr lang="en-US" dirty="0"/>
              <a:t>After the Maker of the Motion, </a:t>
            </a:r>
            <a:br>
              <a:rPr lang="en-US" dirty="0"/>
            </a:br>
            <a:r>
              <a:rPr lang="en-US" dirty="0"/>
              <a:t>Who Gets to Speak Next?</a:t>
            </a:r>
            <a:br>
              <a:rPr lang="en-US" dirty="0"/>
            </a:br>
            <a:br>
              <a:rPr lang="en-US" dirty="0"/>
            </a:br>
            <a:br>
              <a:rPr lang="en-US" dirty="0"/>
            </a:br>
            <a:r>
              <a:rPr lang="en-US" dirty="0"/>
              <a:t>		</a:t>
            </a:r>
            <a:r>
              <a:rPr lang="en-US" sz="2400" dirty="0">
                <a:solidFill>
                  <a:schemeClr val="tx1"/>
                </a:solidFill>
                <a:highlight>
                  <a:srgbClr val="00FFFF"/>
                </a:highlight>
              </a:rPr>
              <a:t>p. 33</a:t>
            </a:r>
            <a:endParaRPr lang="en-US" sz="2400" dirty="0">
              <a:highlight>
                <a:srgbClr val="00FFFF"/>
              </a:highlight>
            </a:endParaRPr>
          </a:p>
        </p:txBody>
      </p:sp>
      <p:sp>
        <p:nvSpPr>
          <p:cNvPr id="3" name="Text Placeholder 2">
            <a:extLst>
              <a:ext uri="{FF2B5EF4-FFF2-40B4-BE49-F238E27FC236}">
                <a16:creationId xmlns:a16="http://schemas.microsoft.com/office/drawing/2014/main" id="{95ECF438-0542-447B-A5A3-11852A0C5EAA}"/>
              </a:ext>
            </a:extLst>
          </p:cNvPr>
          <p:cNvSpPr>
            <a:spLocks noGrp="1"/>
          </p:cNvSpPr>
          <p:nvPr>
            <p:ph type="body" idx="1"/>
          </p:nvPr>
        </p:nvSpPr>
        <p:spPr>
          <a:xfrm>
            <a:off x="3867912" y="1023586"/>
            <a:ext cx="3474720" cy="352453"/>
          </a:xfrm>
        </p:spPr>
        <p:txBody>
          <a:bodyPr>
            <a:normAutofit lnSpcReduction="10000"/>
          </a:bodyPr>
          <a:lstStyle/>
          <a:p>
            <a:pPr algn="ctr"/>
            <a:r>
              <a:rPr lang="en-US" dirty="0">
                <a:solidFill>
                  <a:schemeClr val="accent6">
                    <a:lumMod val="75000"/>
                  </a:schemeClr>
                </a:solidFill>
              </a:rPr>
              <a:t>Fairness</a:t>
            </a:r>
          </a:p>
        </p:txBody>
      </p:sp>
      <p:sp>
        <p:nvSpPr>
          <p:cNvPr id="4" name="Content Placeholder 3">
            <a:extLst>
              <a:ext uri="{FF2B5EF4-FFF2-40B4-BE49-F238E27FC236}">
                <a16:creationId xmlns:a16="http://schemas.microsoft.com/office/drawing/2014/main" id="{E8D98958-3057-4A56-8D24-903F0EF0DFCE}"/>
              </a:ext>
            </a:extLst>
          </p:cNvPr>
          <p:cNvSpPr>
            <a:spLocks noGrp="1"/>
          </p:cNvSpPr>
          <p:nvPr>
            <p:ph sz="half" idx="2"/>
          </p:nvPr>
        </p:nvSpPr>
        <p:spPr>
          <a:xfrm>
            <a:off x="3867912" y="2192784"/>
            <a:ext cx="3474720" cy="2396971"/>
          </a:xfrm>
        </p:spPr>
        <p:txBody>
          <a:bodyPr/>
          <a:lstStyle/>
          <a:p>
            <a:pPr marL="0" marR="0" lvl="0" indent="0" algn="ctr" defTabSz="914400" rtl="0" eaLnBrk="1" fontAlgn="auto" latinLnBrk="0" hangingPunct="1">
              <a:lnSpc>
                <a:spcPct val="90000"/>
              </a:lnSpc>
              <a:spcBef>
                <a:spcPts val="0"/>
              </a:spcBef>
              <a:spcAft>
                <a:spcPts val="0"/>
              </a:spcAft>
              <a:buClr>
                <a:srgbClr val="40BAD2"/>
              </a:buClr>
              <a:buSzTx/>
              <a:buFont typeface="Wingdings 2" pitchFamily="18" charset="2"/>
              <a:buNone/>
              <a:tabLst/>
              <a:defRPr/>
            </a:pPr>
            <a:r>
              <a:rPr kumimoji="0" lang="en-US" sz="36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Someone who has not yet spoken.</a:t>
            </a:r>
          </a:p>
          <a:p>
            <a:endParaRPr lang="en-US" dirty="0"/>
          </a:p>
        </p:txBody>
      </p:sp>
      <p:sp>
        <p:nvSpPr>
          <p:cNvPr id="5" name="Text Placeholder 4">
            <a:extLst>
              <a:ext uri="{FF2B5EF4-FFF2-40B4-BE49-F238E27FC236}">
                <a16:creationId xmlns:a16="http://schemas.microsoft.com/office/drawing/2014/main" id="{A152F6B1-0BB5-43FA-8BA9-DB21115C74CA}"/>
              </a:ext>
            </a:extLst>
          </p:cNvPr>
          <p:cNvSpPr>
            <a:spLocks noGrp="1"/>
          </p:cNvSpPr>
          <p:nvPr>
            <p:ph type="body" sz="quarter" idx="3"/>
          </p:nvPr>
        </p:nvSpPr>
        <p:spPr>
          <a:xfrm>
            <a:off x="7818463" y="1023586"/>
            <a:ext cx="3474720" cy="352453"/>
          </a:xfrm>
        </p:spPr>
        <p:txBody>
          <a:bodyPr>
            <a:normAutofit lnSpcReduction="10000"/>
          </a:bodyPr>
          <a:lstStyle/>
          <a:p>
            <a:pPr algn="ctr"/>
            <a:r>
              <a:rPr lang="en-US" dirty="0">
                <a:solidFill>
                  <a:schemeClr val="accent6">
                    <a:lumMod val="75000"/>
                  </a:schemeClr>
                </a:solidFill>
              </a:rPr>
              <a:t>Reasonableness</a:t>
            </a:r>
          </a:p>
        </p:txBody>
      </p:sp>
      <p:sp>
        <p:nvSpPr>
          <p:cNvPr id="6" name="Content Placeholder 5">
            <a:extLst>
              <a:ext uri="{FF2B5EF4-FFF2-40B4-BE49-F238E27FC236}">
                <a16:creationId xmlns:a16="http://schemas.microsoft.com/office/drawing/2014/main" id="{3EFA7698-8A3F-4900-9608-9E3497F585E4}"/>
              </a:ext>
            </a:extLst>
          </p:cNvPr>
          <p:cNvSpPr>
            <a:spLocks noGrp="1"/>
          </p:cNvSpPr>
          <p:nvPr>
            <p:ph sz="quarter" idx="4"/>
          </p:nvPr>
        </p:nvSpPr>
        <p:spPr>
          <a:xfrm>
            <a:off x="7818463" y="2192784"/>
            <a:ext cx="3474720" cy="2636668"/>
          </a:xfrm>
        </p:spPr>
        <p:txBody>
          <a:bodyPr/>
          <a:lstStyle/>
          <a:p>
            <a:pPr marL="0" marR="0" lvl="0" indent="0" algn="ctr" defTabSz="914400" rtl="0" eaLnBrk="1" fontAlgn="auto" latinLnBrk="0" hangingPunct="1">
              <a:lnSpc>
                <a:spcPct val="90000"/>
              </a:lnSpc>
              <a:spcBef>
                <a:spcPts val="0"/>
              </a:spcBef>
              <a:spcAft>
                <a:spcPts val="0"/>
              </a:spcAft>
              <a:buClr>
                <a:srgbClr val="40BAD2"/>
              </a:buClr>
              <a:buSzTx/>
              <a:buFont typeface="Wingdings 2" pitchFamily="18" charset="2"/>
              <a:buNone/>
              <a:tabLst/>
              <a:defRPr/>
            </a:pPr>
            <a:r>
              <a:rPr kumimoji="0" lang="en-US" sz="36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Someone who wishes to speak on the other side of the issue.</a:t>
            </a:r>
          </a:p>
          <a:p>
            <a:endParaRPr lang="en-US" dirty="0"/>
          </a:p>
        </p:txBody>
      </p:sp>
    </p:spTree>
    <p:extLst>
      <p:ext uri="{BB962C8B-B14F-4D97-AF65-F5344CB8AC3E}">
        <p14:creationId xmlns:p14="http://schemas.microsoft.com/office/powerpoint/2010/main" val="195614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AEC0-EB0B-4893-8315-D2EF2E2AE087}"/>
              </a:ext>
            </a:extLst>
          </p:cNvPr>
          <p:cNvSpPr>
            <a:spLocks noGrp="1"/>
          </p:cNvSpPr>
          <p:nvPr>
            <p:ph type="title"/>
          </p:nvPr>
        </p:nvSpPr>
        <p:spPr>
          <a:xfrm>
            <a:off x="133165" y="1123838"/>
            <a:ext cx="3187084" cy="4042966"/>
          </a:xfrm>
        </p:spPr>
        <p:txBody>
          <a:bodyPr>
            <a:normAutofit/>
          </a:bodyPr>
          <a:lstStyle/>
          <a:p>
            <a:pPr algn="ctr"/>
            <a:r>
              <a:rPr lang="en-US" sz="6600" b="1" i="1" dirty="0">
                <a:solidFill>
                  <a:srgbClr val="064DF0"/>
                </a:solidFill>
              </a:rPr>
              <a:t>Let’s Vote Already!</a:t>
            </a:r>
            <a:br>
              <a:rPr lang="en-US" sz="6600" dirty="0"/>
            </a:br>
            <a:r>
              <a:rPr lang="en-US" sz="2400" dirty="0">
                <a:solidFill>
                  <a:schemeClr val="tx1"/>
                </a:solidFill>
                <a:highlight>
                  <a:srgbClr val="00FFFF"/>
                </a:highlight>
              </a:rPr>
              <a:t>p.37 </a:t>
            </a:r>
          </a:p>
        </p:txBody>
      </p:sp>
      <p:sp>
        <p:nvSpPr>
          <p:cNvPr id="3" name="Content Placeholder 2">
            <a:extLst>
              <a:ext uri="{FF2B5EF4-FFF2-40B4-BE49-F238E27FC236}">
                <a16:creationId xmlns:a16="http://schemas.microsoft.com/office/drawing/2014/main" id="{24058ADB-E636-481E-A53F-13FD4925F706}"/>
              </a:ext>
            </a:extLst>
          </p:cNvPr>
          <p:cNvSpPr>
            <a:spLocks noGrp="1"/>
          </p:cNvSpPr>
          <p:nvPr>
            <p:ph idx="1"/>
          </p:nvPr>
        </p:nvSpPr>
        <p:spPr>
          <a:xfrm>
            <a:off x="4136994" y="864108"/>
            <a:ext cx="6772265" cy="4462494"/>
          </a:xfrm>
        </p:spPr>
        <p:txBody>
          <a:bodyPr>
            <a:normAutofit/>
          </a:bodyPr>
          <a:lstStyle/>
          <a:p>
            <a:pPr marL="0" indent="0" algn="ctr">
              <a:buNone/>
            </a:pPr>
            <a:r>
              <a:rPr lang="en-US" sz="3600" dirty="0"/>
              <a:t>P. 34 Limit or Extend Debate</a:t>
            </a:r>
          </a:p>
          <a:p>
            <a:pPr marL="0" indent="0" algn="ctr">
              <a:buNone/>
            </a:pPr>
            <a:endParaRPr lang="en-US" sz="4400" dirty="0"/>
          </a:p>
          <a:p>
            <a:pPr marL="0" indent="0" algn="ctr">
              <a:buNone/>
            </a:pPr>
            <a:r>
              <a:rPr lang="en-US" sz="4800" dirty="0">
                <a:solidFill>
                  <a:srgbClr val="D84448"/>
                </a:solidFill>
              </a:rPr>
              <a:t>“I move </a:t>
            </a:r>
          </a:p>
          <a:p>
            <a:pPr marL="0" indent="0" algn="ctr">
              <a:buNone/>
            </a:pPr>
            <a:r>
              <a:rPr lang="en-US" sz="4800" dirty="0">
                <a:solidFill>
                  <a:srgbClr val="D84448"/>
                </a:solidFill>
              </a:rPr>
              <a:t>the previous question.” </a:t>
            </a:r>
          </a:p>
          <a:p>
            <a:pPr marL="0" indent="0" algn="ctr">
              <a:buNone/>
            </a:pPr>
            <a:r>
              <a:rPr lang="en-US" sz="2400" dirty="0">
                <a:highlight>
                  <a:srgbClr val="00FFFF"/>
                </a:highlight>
              </a:rPr>
              <a:t>P. 35-37 </a:t>
            </a:r>
          </a:p>
        </p:txBody>
      </p:sp>
    </p:spTree>
    <p:extLst>
      <p:ext uri="{BB962C8B-B14F-4D97-AF65-F5344CB8AC3E}">
        <p14:creationId xmlns:p14="http://schemas.microsoft.com/office/powerpoint/2010/main" val="244013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AEC0-EB0B-4893-8315-D2EF2E2AE087}"/>
              </a:ext>
            </a:extLst>
          </p:cNvPr>
          <p:cNvSpPr>
            <a:spLocks noGrp="1"/>
          </p:cNvSpPr>
          <p:nvPr>
            <p:ph type="title"/>
          </p:nvPr>
        </p:nvSpPr>
        <p:spPr>
          <a:xfrm>
            <a:off x="133165" y="949912"/>
            <a:ext cx="3187084" cy="2130640"/>
          </a:xfrm>
        </p:spPr>
        <p:txBody>
          <a:bodyPr>
            <a:normAutofit/>
          </a:bodyPr>
          <a:lstStyle/>
          <a:p>
            <a: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t>AMENDMENTS</a:t>
            </a:r>
            <a:b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t>Chapter 5</a:t>
            </a:r>
            <a:b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br>
            <a:br>
              <a:rPr kumimoji="0" lang="en-US" sz="32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n-US" sz="2400" b="0" i="0" u="none" strike="noStrike" kern="1200" cap="none" spc="-60" normalizeH="0" baseline="0" noProof="0" dirty="0">
                <a:ln>
                  <a:noFill/>
                </a:ln>
                <a:solidFill>
                  <a:srgbClr val="000000"/>
                </a:solidFill>
                <a:effectLst/>
                <a:uLnTx/>
                <a:uFillTx/>
                <a:latin typeface="Corbel" panose="020B0503020204020204"/>
                <a:ea typeface="+mj-ea"/>
                <a:cs typeface="+mj-cs"/>
              </a:rPr>
              <a:t>p. 38</a:t>
            </a:r>
            <a:endParaRPr lang="en-US" sz="2400" dirty="0">
              <a:solidFill>
                <a:schemeClr val="tx1"/>
              </a:solidFill>
              <a:highlight>
                <a:srgbClr val="00FFFF"/>
              </a:highlight>
            </a:endParaRPr>
          </a:p>
        </p:txBody>
      </p:sp>
      <p:sp>
        <p:nvSpPr>
          <p:cNvPr id="3" name="Content Placeholder 2">
            <a:extLst>
              <a:ext uri="{FF2B5EF4-FFF2-40B4-BE49-F238E27FC236}">
                <a16:creationId xmlns:a16="http://schemas.microsoft.com/office/drawing/2014/main" id="{24058ADB-E636-481E-A53F-13FD4925F706}"/>
              </a:ext>
            </a:extLst>
          </p:cNvPr>
          <p:cNvSpPr>
            <a:spLocks noGrp="1"/>
          </p:cNvSpPr>
          <p:nvPr>
            <p:ph idx="1"/>
          </p:nvPr>
        </p:nvSpPr>
        <p:spPr>
          <a:xfrm>
            <a:off x="4136994" y="864108"/>
            <a:ext cx="6772265" cy="4790968"/>
          </a:xfrm>
        </p:spPr>
        <p:txBody>
          <a:bodyPr>
            <a:normAutofit/>
          </a:bodyPr>
          <a:lstStyle/>
          <a:p>
            <a:pPr marL="457200" indent="-457200">
              <a:buAutoNum type="arabicPeriod"/>
            </a:pPr>
            <a:r>
              <a:rPr lang="en-US" sz="2400" dirty="0">
                <a:highlight>
                  <a:srgbClr val="00FFFF"/>
                </a:highlight>
              </a:rPr>
              <a:t>INSERT WORDS</a:t>
            </a:r>
            <a:r>
              <a:rPr lang="en-US" sz="2400" dirty="0"/>
              <a:t>				</a:t>
            </a:r>
            <a:r>
              <a:rPr lang="en-US" sz="2400" dirty="0">
                <a:solidFill>
                  <a:schemeClr val="tx1"/>
                </a:solidFill>
              </a:rPr>
              <a:t>p. 40</a:t>
            </a:r>
          </a:p>
          <a:p>
            <a:pPr marL="457200" indent="-457200">
              <a:buAutoNum type="arabicPeriod"/>
            </a:pPr>
            <a:r>
              <a:rPr lang="en-US" sz="2400" dirty="0">
                <a:highlight>
                  <a:srgbClr val="00FFFF"/>
                </a:highlight>
              </a:rPr>
              <a:t>STRIKE OUT WORDS</a:t>
            </a:r>
            <a:r>
              <a:rPr lang="en-US" sz="2800" dirty="0"/>
              <a:t>			</a:t>
            </a:r>
            <a:r>
              <a:rPr lang="en-US" sz="2400" dirty="0">
                <a:solidFill>
                  <a:schemeClr val="tx1"/>
                </a:solidFill>
              </a:rPr>
              <a:t>p. 42</a:t>
            </a:r>
            <a:endParaRPr lang="en-US" sz="2400" dirty="0">
              <a:highlight>
                <a:srgbClr val="00FFFF"/>
              </a:highlight>
            </a:endParaRPr>
          </a:p>
          <a:p>
            <a:pPr marL="457200" indent="-457200">
              <a:buAutoNum type="arabicPeriod"/>
            </a:pPr>
            <a:r>
              <a:rPr lang="en-US" sz="2400" dirty="0">
                <a:highlight>
                  <a:srgbClr val="00FFFF"/>
                </a:highlight>
              </a:rPr>
              <a:t>STRIKE OUT AND INSERT WORDS</a:t>
            </a:r>
            <a:r>
              <a:rPr lang="en-US" sz="2800" dirty="0"/>
              <a:t>	</a:t>
            </a:r>
            <a:r>
              <a:rPr lang="en-US" sz="2400" dirty="0">
                <a:solidFill>
                  <a:schemeClr val="tx1"/>
                </a:solidFill>
              </a:rPr>
              <a:t>p. 44</a:t>
            </a:r>
            <a:endParaRPr lang="en-US" sz="2400" dirty="0">
              <a:highlight>
                <a:srgbClr val="00FFFF"/>
              </a:highlight>
            </a:endParaRPr>
          </a:p>
          <a:p>
            <a:pPr marL="457200" indent="-457200">
              <a:buAutoNum type="arabicPeriod"/>
            </a:pPr>
            <a:r>
              <a:rPr lang="en-US" sz="2400" dirty="0">
                <a:highlight>
                  <a:srgbClr val="00FFFF"/>
                </a:highlight>
              </a:rPr>
              <a:t>ADD WORDS</a:t>
            </a:r>
            <a:r>
              <a:rPr lang="en-US" sz="2800" dirty="0"/>
              <a:t>				</a:t>
            </a:r>
            <a:endParaRPr lang="en-US" sz="2400" dirty="0">
              <a:highlight>
                <a:srgbClr val="00FFFF"/>
              </a:highlight>
            </a:endParaRPr>
          </a:p>
          <a:p>
            <a:pPr marL="457200" indent="-457200">
              <a:buAutoNum type="arabicPeriod"/>
            </a:pPr>
            <a:r>
              <a:rPr lang="en-US" sz="2400" dirty="0">
                <a:highlight>
                  <a:srgbClr val="00FFFF"/>
                </a:highlight>
              </a:rPr>
              <a:t>ADD A PARAGRAPH</a:t>
            </a:r>
            <a:r>
              <a:rPr lang="en-US" sz="2800" dirty="0"/>
              <a:t>			</a:t>
            </a:r>
            <a:r>
              <a:rPr lang="en-US" sz="2400" dirty="0">
                <a:solidFill>
                  <a:schemeClr val="tx1"/>
                </a:solidFill>
              </a:rPr>
              <a:t>p. 47</a:t>
            </a:r>
            <a:endParaRPr lang="en-US" sz="2400" dirty="0">
              <a:highlight>
                <a:srgbClr val="00FFFF"/>
              </a:highlight>
            </a:endParaRPr>
          </a:p>
          <a:p>
            <a:pPr marL="457200" indent="-457200">
              <a:buAutoNum type="arabicPeriod"/>
            </a:pPr>
            <a:r>
              <a:rPr lang="en-US" sz="2400" dirty="0">
                <a:highlight>
                  <a:srgbClr val="00FFFF"/>
                </a:highlight>
              </a:rPr>
              <a:t>STRIKE OUT A PARAGRAPH</a:t>
            </a:r>
            <a:r>
              <a:rPr lang="en-US" sz="2800" dirty="0"/>
              <a:t>		</a:t>
            </a:r>
            <a:r>
              <a:rPr lang="en-US" sz="2400" dirty="0">
                <a:solidFill>
                  <a:schemeClr val="tx1"/>
                </a:solidFill>
              </a:rPr>
              <a:t>p. 47</a:t>
            </a:r>
            <a:endParaRPr lang="en-US" sz="2400" dirty="0">
              <a:highlight>
                <a:srgbClr val="00FFFF"/>
              </a:highlight>
            </a:endParaRPr>
          </a:p>
          <a:p>
            <a:pPr marL="457200" indent="-457200">
              <a:buAutoNum type="arabicPeriod"/>
            </a:pPr>
            <a:r>
              <a:rPr lang="en-US" sz="2400" dirty="0">
                <a:highlight>
                  <a:srgbClr val="00FFFF"/>
                </a:highlight>
              </a:rPr>
              <a:t>SUBSTITUTE</a:t>
            </a:r>
            <a:r>
              <a:rPr lang="en-US" sz="2800" dirty="0"/>
              <a:t>				</a:t>
            </a:r>
            <a:r>
              <a:rPr lang="en-US" sz="2400" dirty="0">
                <a:solidFill>
                  <a:schemeClr val="tx1"/>
                </a:solidFill>
              </a:rPr>
              <a:t>p. 47</a:t>
            </a:r>
            <a:endParaRPr lang="en-US" sz="2400" dirty="0">
              <a:highlight>
                <a:srgbClr val="00FFFF"/>
              </a:highlight>
            </a:endParaRPr>
          </a:p>
        </p:txBody>
      </p:sp>
    </p:spTree>
    <p:extLst>
      <p:ext uri="{BB962C8B-B14F-4D97-AF65-F5344CB8AC3E}">
        <p14:creationId xmlns:p14="http://schemas.microsoft.com/office/powerpoint/2010/main" val="156126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A8D0-2601-470F-999C-A0256E155ABE}"/>
              </a:ext>
            </a:extLst>
          </p:cNvPr>
          <p:cNvSpPr>
            <a:spLocks noGrp="1"/>
          </p:cNvSpPr>
          <p:nvPr>
            <p:ph type="title"/>
          </p:nvPr>
        </p:nvSpPr>
        <p:spPr>
          <a:xfrm>
            <a:off x="71021" y="772356"/>
            <a:ext cx="3321060" cy="3107186"/>
          </a:xfrm>
        </p:spPr>
        <p:txBody>
          <a:bodyPr>
            <a:normAutofit/>
          </a:bodyPr>
          <a:lstStyle/>
          <a:p>
            <a:r>
              <a:rPr lang="en-US" dirty="0"/>
              <a:t>SECONDARY AMENDMENTS</a:t>
            </a:r>
            <a:br>
              <a:rPr lang="en-US" dirty="0"/>
            </a:br>
            <a:r>
              <a:rPr lang="en-US" sz="2200" dirty="0"/>
              <a:t>“Amending Amendments”</a:t>
            </a:r>
            <a:br>
              <a:rPr lang="en-US" dirty="0"/>
            </a:br>
            <a:br>
              <a:rPr lang="en-US" dirty="0"/>
            </a:br>
            <a:r>
              <a:rPr lang="en-US" sz="2700" dirty="0">
                <a:solidFill>
                  <a:schemeClr val="tx1"/>
                </a:solidFill>
              </a:rPr>
              <a:t>p. 49</a:t>
            </a:r>
          </a:p>
        </p:txBody>
      </p:sp>
      <p:sp>
        <p:nvSpPr>
          <p:cNvPr id="3" name="Text Placeholder 2">
            <a:extLst>
              <a:ext uri="{FF2B5EF4-FFF2-40B4-BE49-F238E27FC236}">
                <a16:creationId xmlns:a16="http://schemas.microsoft.com/office/drawing/2014/main" id="{3D345499-512C-49C4-AAB8-355C647EFC19}"/>
              </a:ext>
            </a:extLst>
          </p:cNvPr>
          <p:cNvSpPr>
            <a:spLocks noGrp="1"/>
          </p:cNvSpPr>
          <p:nvPr>
            <p:ph type="body" idx="1"/>
          </p:nvPr>
        </p:nvSpPr>
        <p:spPr>
          <a:xfrm>
            <a:off x="3867912" y="772357"/>
            <a:ext cx="3474720" cy="599244"/>
          </a:xfrm>
        </p:spPr>
        <p:txBody>
          <a:bodyPr>
            <a:normAutofit fontScale="25000" lnSpcReduction="20000"/>
          </a:bodyPr>
          <a:lstStyle/>
          <a:p>
            <a:r>
              <a:rPr lang="en-US" sz="9600" dirty="0">
                <a:solidFill>
                  <a:srgbClr val="064DF0"/>
                </a:solidFill>
              </a:rPr>
              <a:t>Primary Amendment</a:t>
            </a:r>
            <a:endParaRPr lang="en-US" sz="4900" dirty="0"/>
          </a:p>
          <a:p>
            <a:r>
              <a:rPr lang="en-US" sz="4900" dirty="0"/>
              <a:t>(</a:t>
            </a:r>
            <a:r>
              <a:rPr lang="en-US" sz="6400" dirty="0"/>
              <a:t>Proposed Change to Main Motion</a:t>
            </a:r>
            <a:r>
              <a:rPr lang="en-US" sz="4900" dirty="0"/>
              <a:t>)</a:t>
            </a:r>
          </a:p>
          <a:p>
            <a:r>
              <a:rPr lang="en-US" dirty="0"/>
              <a:t>	</a:t>
            </a:r>
          </a:p>
        </p:txBody>
      </p:sp>
      <p:sp>
        <p:nvSpPr>
          <p:cNvPr id="4" name="Content Placeholder 3">
            <a:extLst>
              <a:ext uri="{FF2B5EF4-FFF2-40B4-BE49-F238E27FC236}">
                <a16:creationId xmlns:a16="http://schemas.microsoft.com/office/drawing/2014/main" id="{B50AFDF5-74BA-46C8-81EE-78A6112494CE}"/>
              </a:ext>
            </a:extLst>
          </p:cNvPr>
          <p:cNvSpPr>
            <a:spLocks noGrp="1"/>
          </p:cNvSpPr>
          <p:nvPr>
            <p:ph sz="half" idx="2"/>
          </p:nvPr>
        </p:nvSpPr>
        <p:spPr>
          <a:xfrm>
            <a:off x="3613211" y="1455940"/>
            <a:ext cx="3879541" cy="4429956"/>
          </a:xfrm>
        </p:spPr>
        <p:txBody>
          <a:bodyPr>
            <a:noAutofit/>
          </a:bodyPr>
          <a:lstStyle/>
          <a:p>
            <a:r>
              <a:rPr lang="en-US" sz="2400" dirty="0">
                <a:solidFill>
                  <a:srgbClr val="FF0000"/>
                </a:solidFill>
              </a:rPr>
              <a:t>M1</a:t>
            </a:r>
            <a:r>
              <a:rPr lang="en-US" sz="2400" dirty="0"/>
              <a:t> </a:t>
            </a:r>
            <a:r>
              <a:rPr lang="en-US" dirty="0"/>
              <a:t>[</a:t>
            </a:r>
            <a:r>
              <a:rPr lang="en-US" dirty="0">
                <a:solidFill>
                  <a:schemeClr val="tx1"/>
                </a:solidFill>
              </a:rPr>
              <a:t>after obtaining the floor</a:t>
            </a:r>
            <a:r>
              <a:rPr lang="en-US" dirty="0"/>
              <a:t>]: </a:t>
            </a:r>
          </a:p>
          <a:p>
            <a:pPr marL="0" indent="0">
              <a:buNone/>
            </a:pPr>
            <a:r>
              <a:rPr lang="en-US" sz="2600" dirty="0"/>
              <a:t>“I move that the club offer caps and scots from our table at a discounted rate.”  </a:t>
            </a:r>
          </a:p>
          <a:p>
            <a:pPr marL="0" indent="0">
              <a:buNone/>
            </a:pPr>
            <a:r>
              <a:rPr lang="en-US" sz="1000" dirty="0"/>
              <a:t>.</a:t>
            </a:r>
          </a:p>
          <a:p>
            <a:r>
              <a:rPr lang="en-US" sz="2400" dirty="0">
                <a:solidFill>
                  <a:schemeClr val="bg1"/>
                </a:solidFill>
                <a:highlight>
                  <a:srgbClr val="064DF0"/>
                </a:highlight>
              </a:rPr>
              <a:t>M2</a:t>
            </a:r>
            <a:r>
              <a:rPr lang="en-US" sz="2400" dirty="0"/>
              <a:t> </a:t>
            </a:r>
            <a:r>
              <a:rPr lang="en-US" dirty="0"/>
              <a:t>[</a:t>
            </a:r>
            <a:r>
              <a:rPr lang="en-US" dirty="0">
                <a:solidFill>
                  <a:schemeClr val="tx1"/>
                </a:solidFill>
              </a:rPr>
              <a:t>after obtaining the floor</a:t>
            </a:r>
            <a:r>
              <a:rPr lang="en-US" dirty="0"/>
              <a:t>]: </a:t>
            </a:r>
          </a:p>
          <a:p>
            <a:pPr marL="0" indent="0">
              <a:buNone/>
            </a:pPr>
            <a:r>
              <a:rPr lang="en-US" sz="2600" dirty="0"/>
              <a:t>“I move to amend by striking caps and inserting scones.”</a:t>
            </a:r>
          </a:p>
          <a:p>
            <a:r>
              <a:rPr lang="en-US" sz="2400" dirty="0">
                <a:solidFill>
                  <a:srgbClr val="064DF0"/>
                </a:solidFill>
              </a:rPr>
              <a:t>M3</a:t>
            </a:r>
            <a:r>
              <a:rPr lang="en-US" sz="2400" dirty="0"/>
              <a:t>: </a:t>
            </a:r>
            <a:r>
              <a:rPr lang="en-US" sz="2400" i="1" dirty="0">
                <a:solidFill>
                  <a:schemeClr val="tx1"/>
                </a:solidFill>
              </a:rPr>
              <a:t>Second!</a:t>
            </a:r>
            <a:endParaRPr lang="en-US" sz="2400" dirty="0">
              <a:solidFill>
                <a:schemeClr val="tx1"/>
              </a:solidFill>
            </a:endParaRPr>
          </a:p>
        </p:txBody>
      </p:sp>
      <p:sp>
        <p:nvSpPr>
          <p:cNvPr id="5" name="Text Placeholder 4">
            <a:extLst>
              <a:ext uri="{FF2B5EF4-FFF2-40B4-BE49-F238E27FC236}">
                <a16:creationId xmlns:a16="http://schemas.microsoft.com/office/drawing/2014/main" id="{38B8343D-62F0-4B25-9E03-931D06E9E24C}"/>
              </a:ext>
            </a:extLst>
          </p:cNvPr>
          <p:cNvSpPr>
            <a:spLocks noGrp="1"/>
          </p:cNvSpPr>
          <p:nvPr>
            <p:ph type="body" sz="quarter" idx="3"/>
          </p:nvPr>
        </p:nvSpPr>
        <p:spPr>
          <a:xfrm>
            <a:off x="8110639" y="772357"/>
            <a:ext cx="3474720" cy="506110"/>
          </a:xfrm>
        </p:spPr>
        <p:txBody>
          <a:bodyPr>
            <a:normAutofit fontScale="25000" lnSpcReduction="20000"/>
          </a:bodyPr>
          <a:lstStyle/>
          <a:p>
            <a:r>
              <a:rPr lang="en-US" sz="9600" dirty="0">
                <a:solidFill>
                  <a:srgbClr val="17ABF0"/>
                </a:solidFill>
              </a:rPr>
              <a:t>Secondary Amendment</a:t>
            </a:r>
            <a:endParaRPr lang="en-US" sz="4900" dirty="0"/>
          </a:p>
          <a:p>
            <a:r>
              <a:rPr lang="en-US" sz="4900" dirty="0"/>
              <a:t>(</a:t>
            </a:r>
            <a:r>
              <a:rPr lang="en-US" sz="5600" dirty="0"/>
              <a:t>Proposed Change to Primary Amendment</a:t>
            </a:r>
            <a:r>
              <a:rPr lang="en-US" sz="4900" dirty="0"/>
              <a:t>)</a:t>
            </a:r>
          </a:p>
        </p:txBody>
      </p:sp>
      <p:sp>
        <p:nvSpPr>
          <p:cNvPr id="6" name="Content Placeholder 5">
            <a:extLst>
              <a:ext uri="{FF2B5EF4-FFF2-40B4-BE49-F238E27FC236}">
                <a16:creationId xmlns:a16="http://schemas.microsoft.com/office/drawing/2014/main" id="{8AEA6ED0-3870-4ACA-B15A-58723F1C1BF0}"/>
              </a:ext>
            </a:extLst>
          </p:cNvPr>
          <p:cNvSpPr>
            <a:spLocks noGrp="1"/>
          </p:cNvSpPr>
          <p:nvPr>
            <p:ph sz="quarter" idx="4"/>
          </p:nvPr>
        </p:nvSpPr>
        <p:spPr>
          <a:xfrm>
            <a:off x="8264300" y="1669002"/>
            <a:ext cx="3498614" cy="4285294"/>
          </a:xfrm>
        </p:spPr>
        <p:txBody>
          <a:bodyPr>
            <a:normAutofit lnSpcReduction="10000"/>
          </a:bodyPr>
          <a:lstStyle/>
          <a:p>
            <a:r>
              <a:rPr lang="en-US" sz="2400" dirty="0">
                <a:solidFill>
                  <a:srgbClr val="00B050"/>
                </a:solidFill>
              </a:rPr>
              <a:t>M4</a:t>
            </a:r>
            <a:r>
              <a:rPr lang="en-US" sz="2400" dirty="0"/>
              <a:t>:	Madam President!</a:t>
            </a:r>
          </a:p>
          <a:p>
            <a:endParaRPr lang="en-US" sz="2400" dirty="0"/>
          </a:p>
          <a:p>
            <a:r>
              <a:rPr lang="en-US" sz="2400" b="1" dirty="0">
                <a:solidFill>
                  <a:schemeClr val="accent2">
                    <a:lumMod val="75000"/>
                  </a:schemeClr>
                </a:solidFill>
              </a:rPr>
              <a:t>Chair</a:t>
            </a:r>
            <a:r>
              <a:rPr lang="en-US" sz="2400" dirty="0"/>
              <a:t>: Yes, M4? (The Chair recognizes M4.)</a:t>
            </a:r>
          </a:p>
          <a:p>
            <a:endParaRPr lang="en-US" sz="2400" dirty="0">
              <a:solidFill>
                <a:srgbClr val="00B050"/>
              </a:solidFill>
            </a:endParaRPr>
          </a:p>
          <a:p>
            <a:r>
              <a:rPr lang="en-US" sz="2400" dirty="0">
                <a:solidFill>
                  <a:srgbClr val="00B050"/>
                </a:solidFill>
              </a:rPr>
              <a:t>M4</a:t>
            </a:r>
            <a:r>
              <a:rPr lang="en-US" sz="2400" dirty="0"/>
              <a:t>:	I move to amend by striking scones and inserting totes.</a:t>
            </a:r>
          </a:p>
          <a:p>
            <a:endParaRPr lang="en-US" sz="2400" dirty="0">
              <a:solidFill>
                <a:srgbClr val="FF0000"/>
              </a:solidFill>
            </a:endParaRPr>
          </a:p>
          <a:p>
            <a:r>
              <a:rPr lang="en-US" sz="2400" dirty="0">
                <a:solidFill>
                  <a:srgbClr val="FF0000"/>
                </a:solidFill>
              </a:rPr>
              <a:t>M1</a:t>
            </a:r>
            <a:r>
              <a:rPr lang="en-US" sz="2400" dirty="0"/>
              <a:t>:	</a:t>
            </a:r>
            <a:r>
              <a:rPr lang="en-US" sz="2400" i="1" dirty="0">
                <a:solidFill>
                  <a:schemeClr val="tx1"/>
                </a:solidFill>
              </a:rPr>
              <a:t>Second!</a:t>
            </a:r>
            <a:endParaRPr lang="en-US" sz="2400" dirty="0">
              <a:solidFill>
                <a:schemeClr val="tx1"/>
              </a:solidFill>
            </a:endParaRPr>
          </a:p>
          <a:p>
            <a:endParaRPr lang="en-US" sz="2400" dirty="0"/>
          </a:p>
        </p:txBody>
      </p:sp>
    </p:spTree>
    <p:extLst>
      <p:ext uri="{BB962C8B-B14F-4D97-AF65-F5344CB8AC3E}">
        <p14:creationId xmlns:p14="http://schemas.microsoft.com/office/powerpoint/2010/main" val="2798242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A8D0-2601-470F-999C-A0256E155ABE}"/>
              </a:ext>
            </a:extLst>
          </p:cNvPr>
          <p:cNvSpPr>
            <a:spLocks noGrp="1"/>
          </p:cNvSpPr>
          <p:nvPr>
            <p:ph type="title"/>
          </p:nvPr>
        </p:nvSpPr>
        <p:spPr>
          <a:xfrm>
            <a:off x="71021" y="1735667"/>
            <a:ext cx="3321060" cy="2590799"/>
          </a:xfrm>
        </p:spPr>
        <p:txBody>
          <a:bodyPr>
            <a:normAutofit fontScale="90000"/>
          </a:bodyPr>
          <a:lstStyle/>
          <a:p>
            <a:r>
              <a:rPr lang="en-US" dirty="0"/>
              <a:t> AMENDMENTS</a:t>
            </a:r>
            <a:br>
              <a:rPr lang="en-US" dirty="0"/>
            </a:br>
            <a:br>
              <a:rPr lang="en-US" dirty="0"/>
            </a:br>
            <a:r>
              <a:rPr lang="en-US" sz="2700" b="1" dirty="0">
                <a:solidFill>
                  <a:schemeClr val="tx1">
                    <a:lumMod val="75000"/>
                    <a:lumOff val="25000"/>
                  </a:schemeClr>
                </a:solidFill>
              </a:rPr>
              <a:t>Germaneness</a:t>
            </a:r>
            <a:br>
              <a:rPr lang="en-US" sz="2700" b="1" dirty="0">
                <a:solidFill>
                  <a:schemeClr val="tx1">
                    <a:lumMod val="75000"/>
                    <a:lumOff val="25000"/>
                  </a:schemeClr>
                </a:solidFill>
              </a:rPr>
            </a:br>
            <a:br>
              <a:rPr lang="en-US" sz="2700" b="1" dirty="0">
                <a:solidFill>
                  <a:schemeClr val="tx1">
                    <a:lumMod val="75000"/>
                    <a:lumOff val="25000"/>
                  </a:schemeClr>
                </a:solidFill>
              </a:rPr>
            </a:br>
            <a:r>
              <a:rPr lang="en-US" sz="2700" b="1" dirty="0">
                <a:solidFill>
                  <a:schemeClr val="tx1">
                    <a:lumMod val="75000"/>
                    <a:lumOff val="25000"/>
                  </a:schemeClr>
                </a:solidFill>
              </a:rPr>
              <a:t>The Settled Rule</a:t>
            </a:r>
            <a:br>
              <a:rPr lang="en-US" dirty="0"/>
            </a:br>
            <a:br>
              <a:rPr lang="en-US" dirty="0"/>
            </a:br>
            <a:r>
              <a:rPr lang="en-US" sz="2700" dirty="0">
                <a:solidFill>
                  <a:schemeClr val="tx1"/>
                </a:solidFill>
              </a:rPr>
              <a:t>p. 50</a:t>
            </a:r>
          </a:p>
        </p:txBody>
      </p:sp>
      <p:sp>
        <p:nvSpPr>
          <p:cNvPr id="3" name="Text Placeholder 2">
            <a:extLst>
              <a:ext uri="{FF2B5EF4-FFF2-40B4-BE49-F238E27FC236}">
                <a16:creationId xmlns:a16="http://schemas.microsoft.com/office/drawing/2014/main" id="{3D345499-512C-49C4-AAB8-355C647EFC19}"/>
              </a:ext>
            </a:extLst>
          </p:cNvPr>
          <p:cNvSpPr>
            <a:spLocks noGrp="1"/>
          </p:cNvSpPr>
          <p:nvPr>
            <p:ph type="body" idx="1"/>
          </p:nvPr>
        </p:nvSpPr>
        <p:spPr>
          <a:xfrm>
            <a:off x="3867912" y="772356"/>
            <a:ext cx="3474720" cy="683581"/>
          </a:xfrm>
        </p:spPr>
        <p:txBody>
          <a:bodyPr>
            <a:normAutofit fontScale="25000" lnSpcReduction="20000"/>
          </a:bodyPr>
          <a:lstStyle/>
          <a:p>
            <a:r>
              <a:rPr lang="en-US" sz="9600" dirty="0">
                <a:solidFill>
                  <a:srgbClr val="064DF0"/>
                </a:solidFill>
              </a:rPr>
              <a:t>Germaneness</a:t>
            </a:r>
            <a:endParaRPr lang="en-US" sz="4900" dirty="0"/>
          </a:p>
          <a:p>
            <a:endParaRPr lang="en-US" sz="4900" dirty="0"/>
          </a:p>
          <a:p>
            <a:r>
              <a:rPr lang="en-US" dirty="0"/>
              <a:t>	</a:t>
            </a:r>
          </a:p>
        </p:txBody>
      </p:sp>
      <p:sp>
        <p:nvSpPr>
          <p:cNvPr id="4" name="Content Placeholder 3">
            <a:extLst>
              <a:ext uri="{FF2B5EF4-FFF2-40B4-BE49-F238E27FC236}">
                <a16:creationId xmlns:a16="http://schemas.microsoft.com/office/drawing/2014/main" id="{B50AFDF5-74BA-46C8-81EE-78A6112494CE}"/>
              </a:ext>
            </a:extLst>
          </p:cNvPr>
          <p:cNvSpPr>
            <a:spLocks noGrp="1"/>
          </p:cNvSpPr>
          <p:nvPr>
            <p:ph sz="half" idx="2"/>
          </p:nvPr>
        </p:nvSpPr>
        <p:spPr>
          <a:xfrm>
            <a:off x="3733799" y="1455939"/>
            <a:ext cx="3716867" cy="4498357"/>
          </a:xfrm>
          <a:solidFill>
            <a:srgbClr val="FFFFFF"/>
          </a:solidFill>
        </p:spPr>
        <p:txBody>
          <a:bodyPr>
            <a:noAutofit/>
          </a:bodyPr>
          <a:lstStyle/>
          <a:p>
            <a:pPr marL="0" indent="0" algn="ctr">
              <a:buNone/>
            </a:pPr>
            <a:r>
              <a:rPr lang="en-US" sz="2400" dirty="0">
                <a:solidFill>
                  <a:schemeClr val="tx1"/>
                </a:solidFill>
              </a:rPr>
              <a:t>“Closely related to or having bearing on the subject of the motion to be amended.” </a:t>
            </a:r>
            <a:r>
              <a:rPr lang="en-US" sz="1800" dirty="0">
                <a:solidFill>
                  <a:srgbClr val="064DF0"/>
                </a:solidFill>
              </a:rPr>
              <a:t>RONR (12</a:t>
            </a:r>
            <a:r>
              <a:rPr lang="en-US" sz="1800" baseline="30000" dirty="0">
                <a:solidFill>
                  <a:srgbClr val="064DF0"/>
                </a:solidFill>
              </a:rPr>
              <a:t>th</a:t>
            </a:r>
            <a:r>
              <a:rPr lang="en-US" sz="1800" dirty="0">
                <a:solidFill>
                  <a:srgbClr val="064DF0"/>
                </a:solidFill>
              </a:rPr>
              <a:t> ed.) § 12:6</a:t>
            </a:r>
          </a:p>
          <a:p>
            <a:pPr marL="0" indent="0" algn="ctr">
              <a:buNone/>
            </a:pPr>
            <a:endParaRPr lang="en-US" sz="1800" dirty="0">
              <a:solidFill>
                <a:srgbClr val="064DF0"/>
              </a:solidFill>
            </a:endParaRPr>
          </a:p>
          <a:p>
            <a:pPr marL="0" indent="0" algn="ctr">
              <a:buNone/>
            </a:pPr>
            <a:r>
              <a:rPr lang="en-US" sz="1400" b="1" dirty="0">
                <a:solidFill>
                  <a:schemeClr val="accent1">
                    <a:lumMod val="50000"/>
                  </a:schemeClr>
                </a:solidFill>
              </a:rPr>
              <a:t>Beyond Amendments - RELATED TO WHAT WAS JUST THERE.</a:t>
            </a:r>
          </a:p>
          <a:p>
            <a:pPr marL="0" indent="0">
              <a:buNone/>
            </a:pPr>
            <a:r>
              <a:rPr lang="en-US" sz="2800" i="1" dirty="0">
                <a:solidFill>
                  <a:schemeClr val="accent6">
                    <a:lumMod val="75000"/>
                  </a:schemeClr>
                </a:solidFill>
              </a:rPr>
              <a:t>Debate</a:t>
            </a:r>
            <a:r>
              <a:rPr lang="en-US" sz="2800" dirty="0">
                <a:solidFill>
                  <a:schemeClr val="tx1"/>
                </a:solidFill>
              </a:rPr>
              <a:t> is germane </a:t>
            </a:r>
            <a:r>
              <a:rPr lang="en-US" sz="2800" i="1" dirty="0">
                <a:solidFill>
                  <a:schemeClr val="accent6">
                    <a:lumMod val="75000"/>
                  </a:schemeClr>
                </a:solidFill>
              </a:rPr>
              <a:t>to the question</a:t>
            </a:r>
            <a:r>
              <a:rPr lang="en-US" sz="2800" dirty="0">
                <a:solidFill>
                  <a:schemeClr val="tx1"/>
                </a:solidFill>
              </a:rPr>
              <a:t> at hand; </a:t>
            </a:r>
            <a:r>
              <a:rPr lang="en-US" sz="2800" i="1" dirty="0">
                <a:solidFill>
                  <a:schemeClr val="accent6">
                    <a:lumMod val="75000"/>
                  </a:schemeClr>
                </a:solidFill>
              </a:rPr>
              <a:t>secondary</a:t>
            </a:r>
            <a:r>
              <a:rPr lang="en-US" sz="2800" dirty="0">
                <a:solidFill>
                  <a:schemeClr val="tx1"/>
                </a:solidFill>
              </a:rPr>
              <a:t> is germane </a:t>
            </a:r>
            <a:r>
              <a:rPr lang="en-US" sz="2800" i="1" dirty="0">
                <a:solidFill>
                  <a:schemeClr val="accent6">
                    <a:lumMod val="75000"/>
                  </a:schemeClr>
                </a:solidFill>
              </a:rPr>
              <a:t>to primary</a:t>
            </a:r>
            <a:r>
              <a:rPr lang="en-US" sz="2800" dirty="0">
                <a:solidFill>
                  <a:schemeClr val="tx1"/>
                </a:solidFill>
              </a:rPr>
              <a:t>; </a:t>
            </a:r>
            <a:r>
              <a:rPr lang="en-US" sz="2800" i="1" dirty="0">
                <a:solidFill>
                  <a:schemeClr val="accent6">
                    <a:lumMod val="75000"/>
                  </a:schemeClr>
                </a:solidFill>
              </a:rPr>
              <a:t>strike</a:t>
            </a:r>
            <a:r>
              <a:rPr lang="en-US" sz="2800" dirty="0">
                <a:solidFill>
                  <a:schemeClr val="tx1"/>
                </a:solidFill>
              </a:rPr>
              <a:t> is germane </a:t>
            </a:r>
            <a:r>
              <a:rPr lang="en-US" sz="2800" i="1" dirty="0">
                <a:solidFill>
                  <a:schemeClr val="accent6">
                    <a:lumMod val="75000"/>
                  </a:schemeClr>
                </a:solidFill>
              </a:rPr>
              <a:t>to insert</a:t>
            </a:r>
            <a:r>
              <a:rPr lang="en-US" sz="2800" dirty="0">
                <a:solidFill>
                  <a:schemeClr val="tx1"/>
                </a:solidFill>
              </a:rPr>
              <a:t>.</a:t>
            </a:r>
          </a:p>
        </p:txBody>
      </p:sp>
      <p:sp>
        <p:nvSpPr>
          <p:cNvPr id="5" name="Text Placeholder 4">
            <a:extLst>
              <a:ext uri="{FF2B5EF4-FFF2-40B4-BE49-F238E27FC236}">
                <a16:creationId xmlns:a16="http://schemas.microsoft.com/office/drawing/2014/main" id="{38B8343D-62F0-4B25-9E03-931D06E9E24C}"/>
              </a:ext>
            </a:extLst>
          </p:cNvPr>
          <p:cNvSpPr>
            <a:spLocks noGrp="1"/>
          </p:cNvSpPr>
          <p:nvPr>
            <p:ph type="body" sz="quarter" idx="3"/>
          </p:nvPr>
        </p:nvSpPr>
        <p:spPr>
          <a:xfrm>
            <a:off x="8264299" y="838200"/>
            <a:ext cx="3321060" cy="491067"/>
          </a:xfrm>
        </p:spPr>
        <p:txBody>
          <a:bodyPr>
            <a:normAutofit fontScale="25000" lnSpcReduction="20000"/>
          </a:bodyPr>
          <a:lstStyle/>
          <a:p>
            <a:r>
              <a:rPr lang="en-US" sz="9600" dirty="0">
                <a:solidFill>
                  <a:srgbClr val="17ABF0"/>
                </a:solidFill>
              </a:rPr>
              <a:t>The “Settled” Rule</a:t>
            </a:r>
            <a:endParaRPr lang="en-US" sz="4900" dirty="0"/>
          </a:p>
        </p:txBody>
      </p:sp>
      <p:sp>
        <p:nvSpPr>
          <p:cNvPr id="6" name="Content Placeholder 5">
            <a:extLst>
              <a:ext uri="{FF2B5EF4-FFF2-40B4-BE49-F238E27FC236}">
                <a16:creationId xmlns:a16="http://schemas.microsoft.com/office/drawing/2014/main" id="{8AEA6ED0-3870-4ACA-B15A-58723F1C1BF0}"/>
              </a:ext>
            </a:extLst>
          </p:cNvPr>
          <p:cNvSpPr>
            <a:spLocks noGrp="1"/>
          </p:cNvSpPr>
          <p:nvPr>
            <p:ph sz="quarter" idx="4"/>
          </p:nvPr>
        </p:nvSpPr>
        <p:spPr>
          <a:xfrm>
            <a:off x="8002606" y="1574800"/>
            <a:ext cx="3474719" cy="4097866"/>
          </a:xfrm>
          <a:solidFill>
            <a:schemeClr val="bg2">
              <a:lumMod val="20000"/>
              <a:lumOff val="80000"/>
            </a:schemeClr>
          </a:solidFill>
        </p:spPr>
        <p:txBody>
          <a:bodyPr>
            <a:normAutofit/>
          </a:bodyPr>
          <a:lstStyle/>
          <a:p>
            <a:pPr marL="0" indent="0">
              <a:buNone/>
            </a:pPr>
            <a:r>
              <a:rPr lang="en-US" sz="2800" dirty="0"/>
              <a:t>The basic rule is that after the group has voted to take certain action, it is not in order to revisit that issue/action again at the same meeting.	</a:t>
            </a:r>
          </a:p>
          <a:p>
            <a:pPr marL="0" indent="0">
              <a:buNone/>
            </a:pPr>
            <a:r>
              <a:rPr lang="en-US" sz="2800" dirty="0"/>
              <a:t>The matter is </a:t>
            </a:r>
            <a:r>
              <a:rPr lang="en-US" sz="2800" b="1" dirty="0">
                <a:solidFill>
                  <a:srgbClr val="17ABF0"/>
                </a:solidFill>
              </a:rPr>
              <a:t>“Settled” </a:t>
            </a:r>
            <a:r>
              <a:rPr lang="en-US" sz="2800" dirty="0"/>
              <a:t>for now.</a:t>
            </a:r>
          </a:p>
        </p:txBody>
      </p:sp>
    </p:spTree>
    <p:extLst>
      <p:ext uri="{BB962C8B-B14F-4D97-AF65-F5344CB8AC3E}">
        <p14:creationId xmlns:p14="http://schemas.microsoft.com/office/powerpoint/2010/main" val="795812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D051-4A5A-47C0-A76C-BA8363BD0539}"/>
              </a:ext>
            </a:extLst>
          </p:cNvPr>
          <p:cNvSpPr>
            <a:spLocks noGrp="1"/>
          </p:cNvSpPr>
          <p:nvPr>
            <p:ph type="ctrTitle"/>
          </p:nvPr>
        </p:nvSpPr>
        <p:spPr>
          <a:xfrm>
            <a:off x="841248" y="1092201"/>
            <a:ext cx="7315200" cy="3776133"/>
          </a:xfrm>
        </p:spPr>
        <p:txBody>
          <a:bodyPr>
            <a:normAutofit fontScale="90000"/>
          </a:bodyPr>
          <a:lstStyle/>
          <a:p>
            <a:r>
              <a:rPr lang="en-US" sz="4400" b="1" dirty="0"/>
              <a:t>Chapter 6 </a:t>
            </a:r>
            <a:r>
              <a:rPr lang="en-US" sz="2700" dirty="0">
                <a:solidFill>
                  <a:schemeClr val="tx1"/>
                </a:solidFill>
              </a:rPr>
              <a:t>p. 52</a:t>
            </a:r>
            <a:br>
              <a:rPr lang="en-US" sz="2700" dirty="0">
                <a:solidFill>
                  <a:schemeClr val="tx1"/>
                </a:solidFill>
              </a:rPr>
            </a:br>
            <a:br>
              <a:rPr lang="en-US" dirty="0"/>
            </a:br>
            <a:r>
              <a:rPr lang="en-US" dirty="0"/>
              <a:t>Postpone </a:t>
            </a:r>
            <a:r>
              <a:rPr lang="en-US" i="1" dirty="0"/>
              <a:t>to a Certain Time</a:t>
            </a:r>
            <a:br>
              <a:rPr lang="en-US" dirty="0"/>
            </a:br>
            <a:r>
              <a:rPr lang="en-US" dirty="0"/>
              <a:t>Commit or Refer</a:t>
            </a:r>
            <a:br>
              <a:rPr lang="en-US" dirty="0"/>
            </a:br>
            <a:r>
              <a:rPr lang="en-US" dirty="0">
                <a:solidFill>
                  <a:schemeClr val="accent1">
                    <a:lumMod val="20000"/>
                    <a:lumOff val="80000"/>
                  </a:schemeClr>
                </a:solidFill>
              </a:rPr>
              <a:t>Populating Committees</a:t>
            </a:r>
          </a:p>
        </p:txBody>
      </p:sp>
      <p:sp>
        <p:nvSpPr>
          <p:cNvPr id="3" name="Subtitle 2">
            <a:extLst>
              <a:ext uri="{FF2B5EF4-FFF2-40B4-BE49-F238E27FC236}">
                <a16:creationId xmlns:a16="http://schemas.microsoft.com/office/drawing/2014/main" id="{43C4D602-13D5-4652-A366-3FB1EDEF7FC3}"/>
              </a:ext>
            </a:extLst>
          </p:cNvPr>
          <p:cNvSpPr>
            <a:spLocks noGrp="1"/>
          </p:cNvSpPr>
          <p:nvPr>
            <p:ph type="subTitle" idx="1"/>
          </p:nvPr>
        </p:nvSpPr>
        <p:spPr>
          <a:xfrm>
            <a:off x="1100015" y="4961467"/>
            <a:ext cx="7315200" cy="397934"/>
          </a:xfrm>
        </p:spPr>
        <p:txBody>
          <a:bodyPr/>
          <a:lstStyle/>
          <a:p>
            <a:r>
              <a:rPr lang="en-US" dirty="0"/>
              <a:t>STANDING COMMITTEES AND SPECIAL COMMITTEES </a:t>
            </a:r>
          </a:p>
        </p:txBody>
      </p:sp>
    </p:spTree>
    <p:extLst>
      <p:ext uri="{BB962C8B-B14F-4D97-AF65-F5344CB8AC3E}">
        <p14:creationId xmlns:p14="http://schemas.microsoft.com/office/powerpoint/2010/main" val="3078364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0AA5-2721-4370-8EE7-65263A1E4D49}"/>
              </a:ext>
            </a:extLst>
          </p:cNvPr>
          <p:cNvSpPr>
            <a:spLocks noGrp="1"/>
          </p:cNvSpPr>
          <p:nvPr>
            <p:ph type="title"/>
          </p:nvPr>
        </p:nvSpPr>
        <p:spPr/>
        <p:txBody>
          <a:bodyPr/>
          <a:lstStyle/>
          <a:p>
            <a:r>
              <a:rPr lang="en-US" dirty="0">
                <a:solidFill>
                  <a:schemeClr val="accent1">
                    <a:lumMod val="20000"/>
                    <a:lumOff val="80000"/>
                  </a:schemeClr>
                </a:solidFill>
              </a:rPr>
              <a:t>POSTPONE</a:t>
            </a:r>
            <a:br>
              <a:rPr lang="en-US" dirty="0">
                <a:solidFill>
                  <a:schemeClr val="accent1">
                    <a:lumMod val="20000"/>
                    <a:lumOff val="80000"/>
                  </a:schemeClr>
                </a:solidFill>
              </a:rPr>
            </a:br>
            <a:r>
              <a:rPr lang="en-US" dirty="0">
                <a:solidFill>
                  <a:schemeClr val="accent1">
                    <a:lumMod val="20000"/>
                    <a:lumOff val="80000"/>
                  </a:schemeClr>
                </a:solidFill>
              </a:rPr>
              <a:t>(Indefinitely)</a:t>
            </a:r>
            <a:br>
              <a:rPr lang="en-US" dirty="0"/>
            </a:br>
            <a:br>
              <a:rPr lang="en-US" dirty="0"/>
            </a:br>
            <a:r>
              <a:rPr lang="en-US" dirty="0"/>
              <a:t>&amp;</a:t>
            </a:r>
            <a:br>
              <a:rPr lang="en-US" dirty="0"/>
            </a:br>
            <a:br>
              <a:rPr lang="en-US" dirty="0"/>
            </a:br>
            <a:r>
              <a:rPr lang="en-US" dirty="0"/>
              <a:t>POSTPONE TO A CERTAIN TIME  </a:t>
            </a:r>
            <a:r>
              <a:rPr lang="en-US" sz="2400" dirty="0">
                <a:solidFill>
                  <a:schemeClr val="tx1"/>
                </a:solidFill>
              </a:rPr>
              <a:t>p. 53</a:t>
            </a:r>
          </a:p>
        </p:txBody>
      </p:sp>
      <p:sp>
        <p:nvSpPr>
          <p:cNvPr id="3" name="Content Placeholder 2">
            <a:extLst>
              <a:ext uri="{FF2B5EF4-FFF2-40B4-BE49-F238E27FC236}">
                <a16:creationId xmlns:a16="http://schemas.microsoft.com/office/drawing/2014/main" id="{3DBEF765-7B90-4B6F-BE86-9E3ED80EBE9A}"/>
              </a:ext>
            </a:extLst>
          </p:cNvPr>
          <p:cNvSpPr>
            <a:spLocks noGrp="1"/>
          </p:cNvSpPr>
          <p:nvPr>
            <p:ph idx="1"/>
          </p:nvPr>
        </p:nvSpPr>
        <p:spPr>
          <a:xfrm>
            <a:off x="3869268" y="1123837"/>
            <a:ext cx="7315200" cy="4870563"/>
          </a:xfrm>
        </p:spPr>
        <p:txBody>
          <a:bodyPr>
            <a:normAutofit lnSpcReduction="10000"/>
          </a:bodyPr>
          <a:lstStyle/>
          <a:p>
            <a:r>
              <a:rPr lang="en-US" sz="2600" dirty="0"/>
              <a:t>An adopted motion to “postpone” avoids a vote on the question “for the duration of that session”. “Its adoption kills the main motion.” Debate on the motion to postpone may go into the merits of the main motion. </a:t>
            </a:r>
            <a:r>
              <a:rPr lang="en-US" dirty="0">
                <a:solidFill>
                  <a:srgbClr val="064DF0"/>
                </a:solidFill>
              </a:rPr>
              <a:t>RONR (12</a:t>
            </a:r>
            <a:r>
              <a:rPr lang="en-US" baseline="30000" dirty="0">
                <a:solidFill>
                  <a:srgbClr val="064DF0"/>
                </a:solidFill>
              </a:rPr>
              <a:t>th</a:t>
            </a:r>
            <a:r>
              <a:rPr lang="en-US" dirty="0">
                <a:solidFill>
                  <a:srgbClr val="064DF0"/>
                </a:solidFill>
              </a:rPr>
              <a:t> ed.) § 11:1</a:t>
            </a:r>
          </a:p>
          <a:p>
            <a:pPr marL="0" indent="0">
              <a:buNone/>
            </a:pPr>
            <a:endParaRPr lang="en-US" sz="2400" dirty="0"/>
          </a:p>
          <a:p>
            <a:pPr>
              <a:lnSpc>
                <a:spcPct val="110000"/>
              </a:lnSpc>
            </a:pPr>
            <a:r>
              <a:rPr lang="en-US" sz="2600" dirty="0"/>
              <a:t>An adopted motion to “postpone to a certain time” </a:t>
            </a:r>
            <a:r>
              <a:rPr lang="en-US" sz="2600" b="1" i="1" dirty="0"/>
              <a:t>postpones the vote until a time certain </a:t>
            </a:r>
            <a:r>
              <a:rPr lang="en-US" sz="2600" i="1" dirty="0"/>
              <a:t>identified in the motion itself</a:t>
            </a:r>
            <a:r>
              <a:rPr lang="en-US" sz="2600" dirty="0"/>
              <a:t>. Debate is limited to whether postponement is or is not a good idea, and if so, for how long. Debate may </a:t>
            </a:r>
            <a:r>
              <a:rPr lang="en-US" sz="2600" b="1" dirty="0"/>
              <a:t>not</a:t>
            </a:r>
            <a:r>
              <a:rPr lang="en-US" sz="2600" dirty="0"/>
              <a:t> go into the merits of the main motion.</a:t>
            </a:r>
          </a:p>
        </p:txBody>
      </p:sp>
    </p:spTree>
    <p:extLst>
      <p:ext uri="{BB962C8B-B14F-4D97-AF65-F5344CB8AC3E}">
        <p14:creationId xmlns:p14="http://schemas.microsoft.com/office/powerpoint/2010/main" val="381732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19B7-3FEE-B441-8195-E3B6290854BC}"/>
              </a:ext>
            </a:extLst>
          </p:cNvPr>
          <p:cNvSpPr>
            <a:spLocks noGrp="1"/>
          </p:cNvSpPr>
          <p:nvPr>
            <p:ph type="title"/>
          </p:nvPr>
        </p:nvSpPr>
        <p:spPr/>
        <p:txBody>
          <a:bodyPr/>
          <a:lstStyle/>
          <a:p>
            <a:r>
              <a:rPr lang="en-US"/>
              <a:t>Meeting Rules Are Adopted</a:t>
            </a:r>
            <a:br>
              <a:rPr lang="en-US"/>
            </a:br>
            <a:br>
              <a:rPr lang="en-US"/>
            </a:br>
            <a:br>
              <a:rPr lang="en-US"/>
            </a:br>
            <a:br>
              <a:rPr lang="en-US"/>
            </a:br>
            <a:br>
              <a:rPr lang="en-US"/>
            </a:br>
            <a:br>
              <a:rPr lang="en-US"/>
            </a:br>
            <a:br>
              <a:rPr lang="en-US"/>
            </a:br>
            <a:r>
              <a:rPr lang="en-US" b="1" i="1">
                <a:solidFill>
                  <a:schemeClr val="accent4">
                    <a:lumMod val="75000"/>
                  </a:schemeClr>
                </a:solidFill>
              </a:rPr>
              <a:t>WHY??</a:t>
            </a:r>
          </a:p>
        </p:txBody>
      </p:sp>
      <p:sp>
        <p:nvSpPr>
          <p:cNvPr id="3" name="Content Placeholder 2">
            <a:extLst>
              <a:ext uri="{FF2B5EF4-FFF2-40B4-BE49-F238E27FC236}">
                <a16:creationId xmlns:a16="http://schemas.microsoft.com/office/drawing/2014/main" id="{F442893E-4A62-C346-9083-6B6EE8B9403B}"/>
              </a:ext>
            </a:extLst>
          </p:cNvPr>
          <p:cNvSpPr>
            <a:spLocks noGrp="1"/>
          </p:cNvSpPr>
          <p:nvPr>
            <p:ph idx="1"/>
          </p:nvPr>
        </p:nvSpPr>
        <p:spPr>
          <a:xfrm>
            <a:off x="3465094" y="1383564"/>
            <a:ext cx="8253663" cy="4601183"/>
          </a:xfrm>
        </p:spPr>
        <p:txBody>
          <a:bodyPr>
            <a:normAutofit/>
          </a:bodyPr>
          <a:lstStyle/>
          <a:p>
            <a:r>
              <a:rPr lang="en-US" sz="2800" dirty="0">
                <a:solidFill>
                  <a:schemeClr val="tx1"/>
                </a:solidFill>
              </a:rPr>
              <a:t>“Too many people may try to talk at once.”</a:t>
            </a:r>
          </a:p>
          <a:p>
            <a:r>
              <a:rPr lang="en-US" sz="2800" dirty="0">
                <a:solidFill>
                  <a:schemeClr val="tx1"/>
                </a:solidFill>
              </a:rPr>
              <a:t>“Some may not be able to get a word in edgewise.”</a:t>
            </a:r>
          </a:p>
          <a:p>
            <a:r>
              <a:rPr lang="en-US" sz="2800" dirty="0">
                <a:solidFill>
                  <a:schemeClr val="tx1"/>
                </a:solidFill>
              </a:rPr>
              <a:t>The discussion may veer off topic – way off topic!</a:t>
            </a:r>
          </a:p>
          <a:p>
            <a:r>
              <a:rPr lang="en-US" sz="2800" dirty="0">
                <a:solidFill>
                  <a:schemeClr val="tx1"/>
                </a:solidFill>
              </a:rPr>
              <a:t>Decisions made may not be understood by the group that made them.</a:t>
            </a:r>
          </a:p>
          <a:p>
            <a:pPr marL="0" indent="0">
              <a:buNone/>
            </a:pPr>
            <a:endParaRPr lang="en-US" sz="2800" dirty="0"/>
          </a:p>
          <a:p>
            <a:pPr marL="0" indent="0" algn="ctr">
              <a:buNone/>
            </a:pPr>
            <a:r>
              <a:rPr lang="en-US" sz="2800" b="1" dirty="0">
                <a:solidFill>
                  <a:schemeClr val="accent4">
                    <a:lumMod val="75000"/>
                  </a:schemeClr>
                </a:solidFill>
              </a:rPr>
              <a:t>These are serious problems that will undercut your organization from within.</a:t>
            </a:r>
          </a:p>
        </p:txBody>
      </p:sp>
    </p:spTree>
    <p:extLst>
      <p:ext uri="{BB962C8B-B14F-4D97-AF65-F5344CB8AC3E}">
        <p14:creationId xmlns:p14="http://schemas.microsoft.com/office/powerpoint/2010/main" val="628311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CD60-B316-4796-83C3-2FB8DDC745ED}"/>
              </a:ext>
            </a:extLst>
          </p:cNvPr>
          <p:cNvSpPr>
            <a:spLocks noGrp="1"/>
          </p:cNvSpPr>
          <p:nvPr>
            <p:ph type="title"/>
          </p:nvPr>
        </p:nvSpPr>
        <p:spPr>
          <a:xfrm>
            <a:off x="256032" y="1143001"/>
            <a:ext cx="2834640" cy="939800"/>
          </a:xfrm>
        </p:spPr>
        <p:txBody>
          <a:bodyPr>
            <a:normAutofit fontScale="90000"/>
          </a:bodyPr>
          <a:lstStyle/>
          <a:p>
            <a:r>
              <a:rPr lang="en-US" dirty="0"/>
              <a:t>Commit or Refer</a:t>
            </a:r>
            <a:br>
              <a:rPr lang="en-US" dirty="0"/>
            </a:br>
            <a:endParaRPr lang="en-US" dirty="0"/>
          </a:p>
        </p:txBody>
      </p:sp>
      <p:sp>
        <p:nvSpPr>
          <p:cNvPr id="3" name="Content Placeholder 2">
            <a:extLst>
              <a:ext uri="{FF2B5EF4-FFF2-40B4-BE49-F238E27FC236}">
                <a16:creationId xmlns:a16="http://schemas.microsoft.com/office/drawing/2014/main" id="{ECCE9B71-B474-4E2B-BDA1-7C6A7AE048A1}"/>
              </a:ext>
            </a:extLst>
          </p:cNvPr>
          <p:cNvSpPr>
            <a:spLocks noGrp="1"/>
          </p:cNvSpPr>
          <p:nvPr>
            <p:ph idx="1"/>
          </p:nvPr>
        </p:nvSpPr>
        <p:spPr>
          <a:xfrm>
            <a:off x="3867911" y="1143000"/>
            <a:ext cx="7782221" cy="4846319"/>
          </a:xfrm>
        </p:spPr>
        <p:txBody>
          <a:bodyPr>
            <a:normAutofit fontScale="92500" lnSpcReduction="10000"/>
          </a:bodyPr>
          <a:lstStyle/>
          <a:p>
            <a:r>
              <a:rPr lang="en-US" sz="2800" b="1" dirty="0">
                <a:solidFill>
                  <a:schemeClr val="accent1">
                    <a:lumMod val="50000"/>
                  </a:schemeClr>
                </a:solidFill>
              </a:rPr>
              <a:t>Identify the committee</a:t>
            </a:r>
            <a:r>
              <a:rPr lang="en-US" sz="2800" dirty="0"/>
              <a:t>: Standing Committee (in the bylaws), or Special Committee (created as needed).</a:t>
            </a:r>
          </a:p>
          <a:p>
            <a:r>
              <a:rPr lang="en-US" sz="2800" b="1" dirty="0">
                <a:solidFill>
                  <a:schemeClr val="accent1">
                    <a:lumMod val="50000"/>
                  </a:schemeClr>
                </a:solidFill>
              </a:rPr>
              <a:t>Instruct the committee</a:t>
            </a:r>
            <a:r>
              <a:rPr lang="en-US" sz="2800" dirty="0"/>
              <a:t>: what to do, when to report.</a:t>
            </a:r>
          </a:p>
          <a:p>
            <a:r>
              <a:rPr lang="en-US" sz="2800" b="1" dirty="0">
                <a:solidFill>
                  <a:schemeClr val="accent1">
                    <a:lumMod val="50000"/>
                  </a:schemeClr>
                </a:solidFill>
              </a:rPr>
              <a:t>Populate the committee</a:t>
            </a:r>
            <a:r>
              <a:rPr lang="en-US" sz="2800" dirty="0"/>
              <a:t>: If not specified in the bylaws, then by appointment, or by naming members.</a:t>
            </a:r>
          </a:p>
          <a:p>
            <a:pPr marL="0" indent="0">
              <a:buNone/>
            </a:pPr>
            <a:endParaRPr lang="en-US" sz="2800" dirty="0"/>
          </a:p>
          <a:p>
            <a:pPr marL="0" indent="0">
              <a:buNone/>
            </a:pPr>
            <a:r>
              <a:rPr lang="en-US" sz="2800" dirty="0"/>
              <a:t>“</a:t>
            </a:r>
            <a:r>
              <a:rPr lang="en-US" sz="3000" i="1" dirty="0">
                <a:solidFill>
                  <a:schemeClr val="accent5">
                    <a:lumMod val="50000"/>
                  </a:schemeClr>
                </a:solidFill>
              </a:rPr>
              <a:t>Madam President, I move that a committee of 3 be appointed by the Vice-President to draft a proposed Mission Statement and schedule for the Fall Assembly, and that the committee report at the Council Meeting in August</a:t>
            </a:r>
            <a:r>
              <a:rPr lang="en-US" sz="2800" dirty="0"/>
              <a:t>.”</a:t>
            </a:r>
            <a:endParaRPr lang="en-US" dirty="0"/>
          </a:p>
          <a:p>
            <a:pPr marL="0" indent="0">
              <a:buNone/>
            </a:pPr>
            <a:r>
              <a:rPr lang="en-US" dirty="0">
                <a:solidFill>
                  <a:schemeClr val="tx1"/>
                </a:solidFill>
              </a:rPr>
              <a:t>						RONRIB </a:t>
            </a:r>
            <a:r>
              <a:rPr lang="en-US" dirty="0">
                <a:solidFill>
                  <a:schemeClr val="tx1"/>
                </a:solidFill>
                <a:highlight>
                  <a:srgbClr val="00FFFF"/>
                </a:highlight>
              </a:rPr>
              <a:t>p. 55</a:t>
            </a:r>
          </a:p>
        </p:txBody>
      </p:sp>
      <p:sp>
        <p:nvSpPr>
          <p:cNvPr id="4" name="Text Placeholder 3">
            <a:extLst>
              <a:ext uri="{FF2B5EF4-FFF2-40B4-BE49-F238E27FC236}">
                <a16:creationId xmlns:a16="http://schemas.microsoft.com/office/drawing/2014/main" id="{27885243-713F-4839-9D76-BD8E21232333}"/>
              </a:ext>
            </a:extLst>
          </p:cNvPr>
          <p:cNvSpPr>
            <a:spLocks noGrp="1"/>
          </p:cNvSpPr>
          <p:nvPr>
            <p:ph type="body" sz="half" idx="2"/>
          </p:nvPr>
        </p:nvSpPr>
        <p:spPr>
          <a:xfrm>
            <a:off x="169333" y="1684867"/>
            <a:ext cx="2921339" cy="4030133"/>
          </a:xfrm>
        </p:spPr>
        <p:txBody>
          <a:bodyPr>
            <a:normAutofit lnSpcReduction="10000"/>
          </a:body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80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 motion to commit or refer is adopted </a:t>
            </a:r>
            <a:r>
              <a:rPr lang="en-US" sz="2800" dirty="0">
                <a:solidFill>
                  <a:srgbClr val="000000">
                    <a:lumMod val="65000"/>
                    <a:lumOff val="35000"/>
                  </a:srgbClr>
                </a:solidFill>
                <a:latin typeface="Corbel" panose="020B0503020204020204"/>
              </a:rPr>
              <a:t>       </a:t>
            </a:r>
            <a:r>
              <a:rPr kumimoji="0" lang="en-US" sz="280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t>
            </a:r>
            <a:r>
              <a:rPr kumimoji="0" lang="en-US" sz="28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so that the question may be </a:t>
            </a:r>
            <a:r>
              <a:rPr kumimoji="0" lang="en-US" sz="280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carefully investigated and </a:t>
            </a:r>
            <a:r>
              <a:rPr kumimoji="0" lang="en-US" sz="28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put into better condition for the assembly to consider</a:t>
            </a:r>
            <a:r>
              <a:rPr kumimoji="0" lang="en-US" sz="280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r>
              <a:rPr kumimoji="0" lang="en-US" sz="2400" i="0" u="none" strike="noStrike" kern="1200" cap="none" spc="0" normalizeH="0" baseline="0" noProof="0" dirty="0">
                <a:ln>
                  <a:noFill/>
                </a:ln>
                <a:solidFill>
                  <a:schemeClr val="bg1"/>
                </a:solidFill>
                <a:effectLst/>
                <a:uLnTx/>
                <a:uFillTx/>
                <a:latin typeface="Corbel" panose="020B0503020204020204"/>
                <a:ea typeface="+mn-ea"/>
                <a:cs typeface="+mn-cs"/>
              </a:rPr>
              <a:t>§ 13</a:t>
            </a:r>
          </a:p>
          <a:p>
            <a:endParaRPr lang="en-US" dirty="0"/>
          </a:p>
        </p:txBody>
      </p:sp>
    </p:spTree>
    <p:extLst>
      <p:ext uri="{BB962C8B-B14F-4D97-AF65-F5344CB8AC3E}">
        <p14:creationId xmlns:p14="http://schemas.microsoft.com/office/powerpoint/2010/main" val="413947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70A7-D45C-46EB-AA1D-170F444468E0}"/>
              </a:ext>
            </a:extLst>
          </p:cNvPr>
          <p:cNvSpPr>
            <a:spLocks noGrp="1"/>
          </p:cNvSpPr>
          <p:nvPr>
            <p:ph type="title"/>
          </p:nvPr>
        </p:nvSpPr>
        <p:spPr>
          <a:xfrm>
            <a:off x="252919" y="1123837"/>
            <a:ext cx="2558014" cy="4557295"/>
          </a:xfrm>
        </p:spPr>
        <p:txBody>
          <a:bodyPr>
            <a:normAutofit fontScale="90000"/>
          </a:bodyPr>
          <a:lstStyle/>
          <a:p>
            <a:r>
              <a:rPr lang="en-US" dirty="0"/>
              <a:t>Reconsider and Renew – and Correcting Mistakes</a:t>
            </a:r>
            <a:br>
              <a:rPr lang="en-US" dirty="0"/>
            </a:br>
            <a:br>
              <a:rPr lang="en-US" dirty="0"/>
            </a:br>
            <a:r>
              <a:rPr lang="en-US" sz="3200" dirty="0">
                <a:solidFill>
                  <a:schemeClr val="tx1"/>
                </a:solidFill>
              </a:rPr>
              <a:t>How Can a Group Change Its Mind? </a:t>
            </a:r>
            <a:br>
              <a:rPr lang="en-US" sz="3200" dirty="0">
                <a:solidFill>
                  <a:schemeClr val="tx1"/>
                </a:solidFill>
              </a:rPr>
            </a:br>
            <a:r>
              <a:rPr lang="en-US" sz="2200" b="1" dirty="0">
                <a:solidFill>
                  <a:schemeClr val="tx1"/>
                </a:solidFill>
              </a:rPr>
              <a:t>Chapter 7</a:t>
            </a:r>
            <a:br>
              <a:rPr lang="en-US" sz="3200" dirty="0">
                <a:solidFill>
                  <a:schemeClr val="tx1"/>
                </a:solidFill>
              </a:rPr>
            </a:br>
            <a:br>
              <a:rPr lang="en-US" sz="3200" dirty="0">
                <a:solidFill>
                  <a:schemeClr val="tx1"/>
                </a:solidFill>
              </a:rPr>
            </a:br>
            <a:r>
              <a:rPr lang="en-US" sz="2000" dirty="0">
                <a:solidFill>
                  <a:schemeClr val="tx1"/>
                </a:solidFill>
                <a:highlight>
                  <a:srgbClr val="00FFFF"/>
                </a:highlight>
              </a:rPr>
              <a:t>P. 57</a:t>
            </a:r>
          </a:p>
        </p:txBody>
      </p:sp>
      <p:sp>
        <p:nvSpPr>
          <p:cNvPr id="3" name="TextBox 2">
            <a:extLst>
              <a:ext uri="{FF2B5EF4-FFF2-40B4-BE49-F238E27FC236}">
                <a16:creationId xmlns:a16="http://schemas.microsoft.com/office/drawing/2014/main" id="{DB81435F-245C-4FFE-853B-5950C9C75319}"/>
              </a:ext>
            </a:extLst>
          </p:cNvPr>
          <p:cNvSpPr txBox="1"/>
          <p:nvPr/>
        </p:nvSpPr>
        <p:spPr>
          <a:xfrm>
            <a:off x="3564465" y="338246"/>
            <a:ext cx="8263467" cy="6309420"/>
          </a:xfrm>
          <a:prstGeom prst="rect">
            <a:avLst/>
          </a:prstGeom>
          <a:noFill/>
        </p:spPr>
        <p:txBody>
          <a:bodyPr wrap="square" rtlCol="0">
            <a:spAutoFit/>
          </a:bodyPr>
          <a:lstStyle/>
          <a:p>
            <a:r>
              <a:rPr lang="en-US" b="1" dirty="0">
                <a:solidFill>
                  <a:schemeClr val="tx1">
                    <a:lumMod val="95000"/>
                    <a:lumOff val="5000"/>
                  </a:schemeClr>
                </a:solidFill>
              </a:rPr>
              <a:t>Ground Rules</a:t>
            </a:r>
            <a:r>
              <a:rPr lang="en-US" dirty="0">
                <a:solidFill>
                  <a:schemeClr val="tx1">
                    <a:lumMod val="95000"/>
                    <a:lumOff val="5000"/>
                  </a:schemeClr>
                </a:solidFill>
              </a:rPr>
              <a:t>:	</a:t>
            </a:r>
          </a:p>
          <a:p>
            <a:r>
              <a:rPr lang="en-US" sz="2000" b="1" dirty="0">
                <a:solidFill>
                  <a:schemeClr val="tx1">
                    <a:lumMod val="95000"/>
                    <a:lumOff val="5000"/>
                  </a:schemeClr>
                </a:solidFill>
              </a:rPr>
              <a:t>×</a:t>
            </a:r>
            <a:r>
              <a:rPr lang="en-US" sz="2000" dirty="0">
                <a:solidFill>
                  <a:schemeClr val="tx1">
                    <a:lumMod val="95000"/>
                    <a:lumOff val="5000"/>
                  </a:schemeClr>
                </a:solidFill>
              </a:rPr>
              <a:t> 	Once a thing is decided, it is done for the rest of that meeting or session.</a:t>
            </a:r>
          </a:p>
          <a:p>
            <a:r>
              <a:rPr lang="en-US" sz="2000" b="1" dirty="0">
                <a:solidFill>
                  <a:schemeClr val="tx1">
                    <a:lumMod val="95000"/>
                    <a:lumOff val="5000"/>
                  </a:schemeClr>
                </a:solidFill>
              </a:rPr>
              <a:t>×</a:t>
            </a:r>
            <a:r>
              <a:rPr lang="en-US" sz="2000" dirty="0">
                <a:solidFill>
                  <a:schemeClr val="tx1">
                    <a:lumMod val="95000"/>
                    <a:lumOff val="5000"/>
                  </a:schemeClr>
                </a:solidFill>
              </a:rPr>
              <a:t> 	It takes more support to change a thing than to do it in the first place.</a:t>
            </a:r>
          </a:p>
          <a:p>
            <a:endParaRPr lang="en-US" dirty="0">
              <a:solidFill>
                <a:schemeClr val="tx1">
                  <a:lumMod val="95000"/>
                  <a:lumOff val="5000"/>
                </a:schemeClr>
              </a:solidFill>
            </a:endParaRPr>
          </a:p>
          <a:p>
            <a:r>
              <a:rPr lang="en-US" sz="2800" b="1" i="1" dirty="0">
                <a:solidFill>
                  <a:srgbClr val="C00000"/>
                </a:solidFill>
              </a:rPr>
              <a:t>Reconsider</a:t>
            </a:r>
            <a:r>
              <a:rPr lang="en-US" sz="2800" dirty="0">
                <a:solidFill>
                  <a:schemeClr val="tx1">
                    <a:lumMod val="95000"/>
                    <a:lumOff val="5000"/>
                  </a:schemeClr>
                </a:solidFill>
              </a:rPr>
              <a:t> </a:t>
            </a:r>
          </a:p>
          <a:p>
            <a:r>
              <a:rPr lang="en-US" sz="2800" dirty="0">
                <a:solidFill>
                  <a:schemeClr val="tx1">
                    <a:lumMod val="95000"/>
                    <a:lumOff val="5000"/>
                  </a:schemeClr>
                </a:solidFill>
              </a:rPr>
              <a:t>One who did not vote on the losing side of proposal may seek to revisit an item of business with </a:t>
            </a:r>
            <a:r>
              <a:rPr lang="en-US" sz="2800" b="1" dirty="0">
                <a:solidFill>
                  <a:srgbClr val="064DF0"/>
                </a:solidFill>
              </a:rPr>
              <a:t>a motion to reconsider a previous vote</a:t>
            </a:r>
            <a:r>
              <a:rPr lang="en-US" sz="2800" dirty="0"/>
              <a:t>, </a:t>
            </a:r>
            <a:r>
              <a:rPr lang="en-US" sz="2800" i="1" dirty="0"/>
              <a:t>which must be made on the same day the vote was taken or on the next day within a session</a:t>
            </a:r>
            <a:r>
              <a:rPr lang="en-US" sz="2800" dirty="0"/>
              <a:t>.</a:t>
            </a:r>
          </a:p>
          <a:p>
            <a:endParaRPr lang="en-US" sz="2800" b="1" dirty="0">
              <a:solidFill>
                <a:srgbClr val="064DF0"/>
              </a:solidFill>
            </a:endParaRPr>
          </a:p>
          <a:p>
            <a:r>
              <a:rPr lang="en-US" sz="2800" b="1" i="1" dirty="0">
                <a:solidFill>
                  <a:srgbClr val="C00000"/>
                </a:solidFill>
              </a:rPr>
              <a:t>Rescind or Amend Something Previously Adopted</a:t>
            </a:r>
          </a:p>
          <a:p>
            <a:r>
              <a:rPr lang="en-US" sz="2800" dirty="0"/>
              <a:t>Any member, anytime. Two-thirds vote for adoption or majority with previous notice of “the complete substance of the proposed change.” </a:t>
            </a:r>
            <a:r>
              <a:rPr lang="en-US" dirty="0">
                <a:solidFill>
                  <a:srgbClr val="064DF0"/>
                </a:solidFill>
              </a:rPr>
              <a:t>RONR (12</a:t>
            </a:r>
            <a:r>
              <a:rPr lang="en-US" baseline="30000" dirty="0">
                <a:solidFill>
                  <a:srgbClr val="064DF0"/>
                </a:solidFill>
              </a:rPr>
              <a:t>th</a:t>
            </a:r>
            <a:r>
              <a:rPr lang="en-US" dirty="0">
                <a:solidFill>
                  <a:srgbClr val="064DF0"/>
                </a:solidFill>
              </a:rPr>
              <a:t> ed.) § 35:2(7)</a:t>
            </a:r>
          </a:p>
          <a:p>
            <a:endParaRPr lang="en-US" sz="2400" i="1" dirty="0">
              <a:solidFill>
                <a:schemeClr val="tx1">
                  <a:lumMod val="95000"/>
                  <a:lumOff val="5000"/>
                </a:schemeClr>
              </a:solidFill>
            </a:endParaRPr>
          </a:p>
        </p:txBody>
      </p:sp>
    </p:spTree>
    <p:extLst>
      <p:ext uri="{BB962C8B-B14F-4D97-AF65-F5344CB8AC3E}">
        <p14:creationId xmlns:p14="http://schemas.microsoft.com/office/powerpoint/2010/main" val="185569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70A7-D45C-46EB-AA1D-170F444468E0}"/>
              </a:ext>
            </a:extLst>
          </p:cNvPr>
          <p:cNvSpPr>
            <a:spLocks noGrp="1"/>
          </p:cNvSpPr>
          <p:nvPr>
            <p:ph type="title"/>
          </p:nvPr>
        </p:nvSpPr>
        <p:spPr>
          <a:xfrm>
            <a:off x="252919" y="1123838"/>
            <a:ext cx="2558014" cy="4371990"/>
          </a:xfrm>
        </p:spPr>
        <p:txBody>
          <a:bodyPr>
            <a:normAutofit/>
          </a:bodyPr>
          <a:lstStyle/>
          <a:p>
            <a:r>
              <a:rPr lang="en-US" sz="3200" dirty="0">
                <a:solidFill>
                  <a:schemeClr val="tx1"/>
                </a:solidFill>
              </a:rPr>
              <a:t>How Can a Group Change Its Mind?</a:t>
            </a:r>
            <a:br>
              <a:rPr lang="en-US" sz="3200" dirty="0">
                <a:solidFill>
                  <a:schemeClr val="tx1"/>
                </a:solidFill>
              </a:rPr>
            </a:br>
            <a:r>
              <a:rPr lang="en-US" sz="3200" dirty="0">
                <a:solidFill>
                  <a:schemeClr val="tx1"/>
                </a:solidFill>
              </a:rPr>
              <a:t> </a:t>
            </a:r>
            <a:br>
              <a:rPr lang="en-US" sz="3200" dirty="0">
                <a:solidFill>
                  <a:schemeClr val="tx1"/>
                </a:solidFill>
              </a:rPr>
            </a:br>
            <a:r>
              <a:rPr lang="en-US" sz="2200" b="1" dirty="0">
                <a:solidFill>
                  <a:schemeClr val="tx1">
                    <a:lumMod val="75000"/>
                    <a:lumOff val="25000"/>
                  </a:schemeClr>
                </a:solidFill>
              </a:rPr>
              <a:t>Chapter 7</a:t>
            </a: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br>
              <a:rPr lang="en-US" sz="3200" dirty="0">
                <a:solidFill>
                  <a:schemeClr val="tx1"/>
                </a:solidFill>
              </a:rPr>
            </a:br>
            <a:r>
              <a:rPr lang="en-US" sz="2000" dirty="0">
                <a:solidFill>
                  <a:schemeClr val="tx1"/>
                </a:solidFill>
                <a:highlight>
                  <a:srgbClr val="00FFFF"/>
                </a:highlight>
              </a:rPr>
              <a:t>P. 57</a:t>
            </a:r>
          </a:p>
        </p:txBody>
      </p:sp>
      <p:sp>
        <p:nvSpPr>
          <p:cNvPr id="3" name="TextBox 2">
            <a:extLst>
              <a:ext uri="{FF2B5EF4-FFF2-40B4-BE49-F238E27FC236}">
                <a16:creationId xmlns:a16="http://schemas.microsoft.com/office/drawing/2014/main" id="{DB81435F-245C-4FFE-853B-5950C9C75319}"/>
              </a:ext>
            </a:extLst>
          </p:cNvPr>
          <p:cNvSpPr txBox="1"/>
          <p:nvPr/>
        </p:nvSpPr>
        <p:spPr>
          <a:xfrm>
            <a:off x="4385733" y="998646"/>
            <a:ext cx="5765800" cy="4985980"/>
          </a:xfrm>
          <a:prstGeom prst="rect">
            <a:avLst/>
          </a:prstGeom>
          <a:noFill/>
        </p:spPr>
        <p:txBody>
          <a:bodyPr wrap="square" rtlCol="0">
            <a:spAutoFit/>
          </a:bodyPr>
          <a:lstStyle/>
          <a:p>
            <a:r>
              <a:rPr lang="en-US" b="1" dirty="0">
                <a:solidFill>
                  <a:schemeClr val="tx1">
                    <a:lumMod val="95000"/>
                    <a:lumOff val="5000"/>
                  </a:schemeClr>
                </a:solidFill>
              </a:rPr>
              <a:t>Ground Rules</a:t>
            </a:r>
            <a:r>
              <a:rPr lang="en-US" dirty="0">
                <a:solidFill>
                  <a:schemeClr val="tx1">
                    <a:lumMod val="95000"/>
                    <a:lumOff val="5000"/>
                  </a:schemeClr>
                </a:solidFill>
              </a:rPr>
              <a:t>:	</a:t>
            </a:r>
          </a:p>
          <a:p>
            <a:r>
              <a:rPr lang="en-US" sz="2000" b="1" dirty="0">
                <a:solidFill>
                  <a:schemeClr val="tx1">
                    <a:lumMod val="95000"/>
                    <a:lumOff val="5000"/>
                  </a:schemeClr>
                </a:solidFill>
              </a:rPr>
              <a:t>×</a:t>
            </a:r>
            <a:r>
              <a:rPr lang="en-US" sz="2000" dirty="0">
                <a:solidFill>
                  <a:schemeClr val="tx1">
                    <a:lumMod val="95000"/>
                    <a:lumOff val="5000"/>
                  </a:schemeClr>
                </a:solidFill>
              </a:rPr>
              <a:t> 	Once a thing is decided, it is done for the rest of that meeting or session.</a:t>
            </a:r>
          </a:p>
          <a:p>
            <a:r>
              <a:rPr lang="en-US" sz="2000" b="1" dirty="0">
                <a:solidFill>
                  <a:schemeClr val="tx1">
                    <a:lumMod val="95000"/>
                    <a:lumOff val="5000"/>
                  </a:schemeClr>
                </a:solidFill>
              </a:rPr>
              <a:t>×</a:t>
            </a:r>
            <a:r>
              <a:rPr lang="en-US" sz="2000" dirty="0">
                <a:solidFill>
                  <a:schemeClr val="tx1">
                    <a:lumMod val="95000"/>
                    <a:lumOff val="5000"/>
                  </a:schemeClr>
                </a:solidFill>
              </a:rPr>
              <a:t> 	It takes more support to change a thing than to do it in the first place.</a:t>
            </a:r>
          </a:p>
          <a:p>
            <a:endParaRPr lang="en-US" dirty="0">
              <a:solidFill>
                <a:schemeClr val="tx1">
                  <a:lumMod val="95000"/>
                  <a:lumOff val="5000"/>
                </a:schemeClr>
              </a:solidFill>
            </a:endParaRPr>
          </a:p>
          <a:p>
            <a:endParaRPr lang="en-US" dirty="0">
              <a:solidFill>
                <a:schemeClr val="tx1">
                  <a:lumMod val="95000"/>
                  <a:lumOff val="5000"/>
                </a:schemeClr>
              </a:solidFill>
            </a:endParaRPr>
          </a:p>
          <a:p>
            <a:r>
              <a:rPr lang="en-US" sz="2400" b="1" i="1" dirty="0">
                <a:solidFill>
                  <a:srgbClr val="C00000"/>
                </a:solidFill>
              </a:rPr>
              <a:t>Renewal of Motions</a:t>
            </a:r>
            <a:endParaRPr lang="en-US" sz="2400" b="1" dirty="0">
              <a:solidFill>
                <a:srgbClr val="C00000"/>
              </a:solidFill>
            </a:endParaRPr>
          </a:p>
          <a:p>
            <a:r>
              <a:rPr lang="en-US" sz="2400" dirty="0">
                <a:solidFill>
                  <a:schemeClr val="tx1">
                    <a:lumMod val="95000"/>
                    <a:lumOff val="5000"/>
                  </a:schemeClr>
                </a:solidFill>
              </a:rPr>
              <a:t>Each new meeting presents a second bite at the apple. “Making a motion again after it has been defeated is called renewal of the  motion.” </a:t>
            </a:r>
          </a:p>
          <a:p>
            <a:endParaRPr lang="en-US" sz="2400" dirty="0">
              <a:solidFill>
                <a:schemeClr val="tx1">
                  <a:lumMod val="95000"/>
                  <a:lumOff val="5000"/>
                </a:schemeClr>
              </a:solidFill>
            </a:endParaRPr>
          </a:p>
          <a:p>
            <a:r>
              <a:rPr lang="en-US" sz="2000" dirty="0">
                <a:solidFill>
                  <a:schemeClr val="tx1">
                    <a:lumMod val="95000"/>
                    <a:lumOff val="5000"/>
                  </a:schemeClr>
                </a:solidFill>
                <a:highlight>
                  <a:srgbClr val="00FFFF"/>
                </a:highlight>
              </a:rPr>
              <a:t>p. 62</a:t>
            </a:r>
          </a:p>
          <a:p>
            <a:r>
              <a:rPr lang="en-US" sz="2000" dirty="0">
                <a:solidFill>
                  <a:schemeClr val="tx1">
                    <a:lumMod val="95000"/>
                    <a:lumOff val="5000"/>
                  </a:schemeClr>
                </a:solidFill>
              </a:rPr>
              <a:t>							</a:t>
            </a:r>
            <a:r>
              <a:rPr lang="en-US" sz="2000" i="1" dirty="0">
                <a:solidFill>
                  <a:schemeClr val="tx1">
                    <a:lumMod val="95000"/>
                    <a:lumOff val="5000"/>
                  </a:schemeClr>
                </a:solidFill>
              </a:rPr>
              <a:t>One more thing …</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52084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1">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9583B7-9E83-8A40-AE95-030ACFEC61E9}"/>
              </a:ext>
            </a:extLst>
          </p:cNvPr>
          <p:cNvSpPr>
            <a:spLocks noGrp="1"/>
          </p:cNvSpPr>
          <p:nvPr>
            <p:ph type="ctrTitle"/>
          </p:nvPr>
        </p:nvSpPr>
        <p:spPr>
          <a:xfrm>
            <a:off x="541867" y="1298448"/>
            <a:ext cx="6596051" cy="2282951"/>
          </a:xfrm>
        </p:spPr>
        <p:txBody>
          <a:bodyPr>
            <a:normAutofit fontScale="90000"/>
          </a:bodyPr>
          <a:lstStyle/>
          <a:p>
            <a:pPr algn="ctr"/>
            <a:r>
              <a:rPr lang="en-US" sz="4600" dirty="0"/>
              <a:t>This concludes a  Parliamentary Lesson based on Chapters 1 – 7</a:t>
            </a:r>
            <a:br>
              <a:rPr lang="en-US" sz="4600" dirty="0"/>
            </a:br>
            <a:br>
              <a:rPr lang="en-US" sz="4600" dirty="0"/>
            </a:br>
            <a:r>
              <a:rPr lang="en-US" sz="4600" dirty="0">
                <a:solidFill>
                  <a:schemeClr val="accent6">
                    <a:lumMod val="75000"/>
                  </a:schemeClr>
                </a:solidFill>
                <a:latin typeface="MV Boli" panose="02000500030200090000" pitchFamily="2" charset="0"/>
                <a:cs typeface="MV Boli" panose="02000500030200090000" pitchFamily="2" charset="0"/>
              </a:rPr>
              <a:t>RONRIB	</a:t>
            </a:r>
          </a:p>
        </p:txBody>
      </p:sp>
      <p:sp>
        <p:nvSpPr>
          <p:cNvPr id="3" name="Subtitle 2">
            <a:extLst>
              <a:ext uri="{FF2B5EF4-FFF2-40B4-BE49-F238E27FC236}">
                <a16:creationId xmlns:a16="http://schemas.microsoft.com/office/drawing/2014/main" id="{DDECDA8B-370D-8D4F-AE74-EDA3815E9C8A}"/>
              </a:ext>
            </a:extLst>
          </p:cNvPr>
          <p:cNvSpPr>
            <a:spLocks noGrp="1"/>
          </p:cNvSpPr>
          <p:nvPr>
            <p:ph type="subTitle" idx="1"/>
          </p:nvPr>
        </p:nvSpPr>
        <p:spPr>
          <a:xfrm>
            <a:off x="348916" y="4343400"/>
            <a:ext cx="6789001" cy="1035908"/>
          </a:xfrm>
        </p:spPr>
        <p:txBody>
          <a:bodyPr>
            <a:normAutofit/>
          </a:bodyPr>
          <a:lstStyle/>
          <a:p>
            <a:pPr marL="0" marR="0" lvl="0" indent="0" algn="ctr"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1700" b="1" i="0" u="none" strike="noStrike" kern="1200" cap="none" spc="0" normalizeH="0" baseline="0" noProof="0" dirty="0">
                <a:ln>
                  <a:noFill/>
                </a:ln>
                <a:solidFill>
                  <a:srgbClr val="000000"/>
                </a:solidFill>
                <a:effectLst/>
                <a:uLnTx/>
                <a:uFillTx/>
                <a:latin typeface="Corbel" panose="020B0503020204020204"/>
                <a:ea typeface="+mn-ea"/>
                <a:cs typeface="+mn-cs"/>
              </a:rPr>
              <a:t>Brought to you by the California State Association of Parliamentarians</a:t>
            </a:r>
          </a:p>
          <a:p>
            <a:pPr marL="0" marR="0" lvl="0" indent="0" algn="ctr" defTabSz="914400" rtl="0" eaLnBrk="1" fontAlgn="auto" latinLnBrk="0" hangingPunct="1">
              <a:lnSpc>
                <a:spcPct val="100000"/>
              </a:lnSpc>
              <a:spcBef>
                <a:spcPts val="600"/>
              </a:spcBef>
              <a:spcAft>
                <a:spcPts val="0"/>
              </a:spcAft>
              <a:buClr>
                <a:srgbClr val="40BAD2"/>
              </a:buClr>
              <a:buSzTx/>
              <a:buFont typeface="Wingdings 2" pitchFamily="18" charset="2"/>
              <a:buNone/>
              <a:tabLst/>
              <a:defRPr/>
            </a:pPr>
            <a:r>
              <a:rPr kumimoji="0" lang="en-US" sz="1700" b="0" i="0" u="none" strike="noStrike" kern="1200" cap="none" spc="0" normalizeH="0" baseline="0" noProof="0" dirty="0">
                <a:ln>
                  <a:noFill/>
                </a:ln>
                <a:solidFill>
                  <a:srgbClr val="40BAD2">
                    <a:lumMod val="20000"/>
                    <a:lumOff val="80000"/>
                  </a:srgbClr>
                </a:solidFill>
                <a:effectLst/>
                <a:uLnTx/>
                <a:uFillTx/>
                <a:latin typeface="Corbel" panose="020B0503020204020204"/>
                <a:ea typeface="+mn-ea"/>
                <a:cs typeface="+mn-cs"/>
              </a:rPr>
              <a:t>and</a:t>
            </a:r>
          </a:p>
          <a:p>
            <a:pPr marL="0" marR="0" lvl="0" indent="0" algn="ctr" defTabSz="914400" rtl="0" eaLnBrk="1" fontAlgn="auto" latinLnBrk="0" hangingPunct="1">
              <a:lnSpc>
                <a:spcPct val="100000"/>
              </a:lnSpc>
              <a:spcBef>
                <a:spcPts val="600"/>
              </a:spcBef>
              <a:spcAft>
                <a:spcPts val="0"/>
              </a:spcAft>
              <a:buClr>
                <a:srgbClr val="40BAD2"/>
              </a:buClr>
              <a:buSzTx/>
              <a:buFont typeface="Wingdings 2" pitchFamily="18" charset="2"/>
              <a:buNone/>
              <a:tabLst/>
              <a:defRPr/>
            </a:pPr>
            <a:r>
              <a:rPr kumimoji="0" lang="en-US" sz="1700" b="0" i="0" u="none" strike="noStrike" kern="1200" cap="none" spc="0" normalizeH="0" baseline="0" noProof="0" dirty="0">
                <a:ln>
                  <a:noFill/>
                </a:ln>
                <a:solidFill>
                  <a:srgbClr val="40BAD2">
                    <a:lumMod val="20000"/>
                    <a:lumOff val="80000"/>
                  </a:srgbClr>
                </a:solidFill>
                <a:effectLst/>
                <a:uLnTx/>
                <a:uFillTx/>
                <a:latin typeface="Corbel" panose="020B0503020204020204"/>
                <a:ea typeface="+mn-ea"/>
                <a:cs typeface="+mn-cs"/>
              </a:rPr>
              <a:t>Sally F. LaMacchia, PRP, President, CSAP</a:t>
            </a:r>
          </a:p>
          <a:p>
            <a:pPr algn="ctr">
              <a:lnSpc>
                <a:spcPct val="100000"/>
              </a:lnSpc>
            </a:pPr>
            <a:endParaRPr lang="en-US" dirty="0"/>
          </a:p>
        </p:txBody>
      </p:sp>
      <p:pic>
        <p:nvPicPr>
          <p:cNvPr id="5" name="Picture 4" descr="A picture containing whiteboard&#10;&#10;Description automatically generated">
            <a:extLst>
              <a:ext uri="{FF2B5EF4-FFF2-40B4-BE49-F238E27FC236}">
                <a16:creationId xmlns:a16="http://schemas.microsoft.com/office/drawing/2014/main" id="{01B47775-1362-E849-AD3F-9365D5C11ACC}"/>
              </a:ext>
            </a:extLst>
          </p:cNvPr>
          <p:cNvPicPr>
            <a:picLocks noChangeAspect="1"/>
          </p:cNvPicPr>
          <p:nvPr/>
        </p:nvPicPr>
        <p:blipFill rotWithShape="1">
          <a:blip r:embed="rId2"/>
          <a:srcRect t="3967" r="3" b="9536"/>
          <a:stretch/>
        </p:blipFill>
        <p:spPr>
          <a:xfrm rot="5400000">
            <a:off x="7110251" y="1695800"/>
            <a:ext cx="5330650" cy="3458249"/>
          </a:xfrm>
          <a:prstGeom prst="rect">
            <a:avLst/>
          </a:prstGeom>
        </p:spPr>
      </p:pic>
      <p:sp>
        <p:nvSpPr>
          <p:cNvPr id="18" name="Rectangle 13">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21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83B7-9E83-8A40-AE95-030ACFEC61E9}"/>
              </a:ext>
            </a:extLst>
          </p:cNvPr>
          <p:cNvSpPr>
            <a:spLocks noGrp="1"/>
          </p:cNvSpPr>
          <p:nvPr>
            <p:ph type="ctrTitle"/>
          </p:nvPr>
        </p:nvSpPr>
        <p:spPr>
          <a:xfrm>
            <a:off x="571500" y="1298448"/>
            <a:ext cx="6566418" cy="2841751"/>
          </a:xfrm>
          <a:solidFill>
            <a:schemeClr val="accent4">
              <a:lumMod val="60000"/>
              <a:lumOff val="40000"/>
            </a:schemeClr>
          </a:solidFill>
        </p:spPr>
        <p:txBody>
          <a:bodyPr>
            <a:normAutofit/>
          </a:bodyPr>
          <a:lstStyle/>
          <a:p>
            <a:pPr algn="ctr"/>
            <a:r>
              <a:rPr lang="en-US" sz="5300" dirty="0"/>
              <a:t>A Parliamentary Lesson based on </a:t>
            </a:r>
            <a:r>
              <a:rPr lang="en-US" sz="5300" dirty="0">
                <a:solidFill>
                  <a:schemeClr val="accent6">
                    <a:lumMod val="75000"/>
                  </a:schemeClr>
                </a:solidFill>
              </a:rPr>
              <a:t>RONR </a:t>
            </a:r>
            <a:r>
              <a:rPr lang="en-US" sz="5300" i="1" dirty="0">
                <a:solidFill>
                  <a:schemeClr val="accent6">
                    <a:lumMod val="75000"/>
                  </a:schemeClr>
                </a:solidFill>
              </a:rPr>
              <a:t>In Brief</a:t>
            </a:r>
            <a:br>
              <a:rPr lang="en-US" sz="4600" dirty="0"/>
            </a:br>
            <a:r>
              <a:rPr lang="en-US" sz="2000" dirty="0"/>
              <a:t>.</a:t>
            </a:r>
            <a:br>
              <a:rPr lang="en-US" sz="4600" dirty="0"/>
            </a:br>
            <a:r>
              <a:rPr lang="en-US" sz="4600" dirty="0"/>
              <a:t>Chapters 8 – 9 – 10 - 11	</a:t>
            </a:r>
          </a:p>
        </p:txBody>
      </p:sp>
      <p:sp>
        <p:nvSpPr>
          <p:cNvPr id="3" name="Subtitle 2">
            <a:extLst>
              <a:ext uri="{FF2B5EF4-FFF2-40B4-BE49-F238E27FC236}">
                <a16:creationId xmlns:a16="http://schemas.microsoft.com/office/drawing/2014/main" id="{DDECDA8B-370D-8D4F-AE74-EDA3815E9C8A}"/>
              </a:ext>
            </a:extLst>
          </p:cNvPr>
          <p:cNvSpPr>
            <a:spLocks noGrp="1"/>
          </p:cNvSpPr>
          <p:nvPr>
            <p:ph type="subTitle" idx="1"/>
          </p:nvPr>
        </p:nvSpPr>
        <p:spPr>
          <a:xfrm>
            <a:off x="222422" y="4456670"/>
            <a:ext cx="7136731" cy="1102882"/>
          </a:xfrm>
        </p:spPr>
        <p:txBody>
          <a:bodyPr>
            <a:normAutofit fontScale="77500" lnSpcReduction="20000"/>
          </a:bodyPr>
          <a:lstStyle/>
          <a:p>
            <a:pPr algn="ctr">
              <a:lnSpc>
                <a:spcPct val="100000"/>
              </a:lnSpc>
            </a:pPr>
            <a:r>
              <a:rPr lang="en-US" b="1" dirty="0">
                <a:solidFill>
                  <a:schemeClr val="tx1"/>
                </a:solidFill>
              </a:rPr>
              <a:t>Brought to you by the California State Association of Parliamentarians</a:t>
            </a:r>
          </a:p>
          <a:p>
            <a:pPr algn="ctr">
              <a:lnSpc>
                <a:spcPct val="100000"/>
              </a:lnSpc>
              <a:spcBef>
                <a:spcPts val="600"/>
              </a:spcBef>
            </a:pPr>
            <a:r>
              <a:rPr lang="en-US" dirty="0"/>
              <a:t>and</a:t>
            </a:r>
          </a:p>
          <a:p>
            <a:pPr algn="ctr">
              <a:lnSpc>
                <a:spcPct val="100000"/>
              </a:lnSpc>
              <a:spcBef>
                <a:spcPts val="600"/>
              </a:spcBef>
            </a:pPr>
            <a:r>
              <a:rPr lang="en-US" dirty="0"/>
              <a:t>Sally F. LaMacchia, PRP, President, CSAP</a:t>
            </a:r>
          </a:p>
        </p:txBody>
      </p:sp>
      <p:pic>
        <p:nvPicPr>
          <p:cNvPr id="5" name="Picture 4" descr="A picture containing whiteboard&#10;&#10;Description automatically generated">
            <a:extLst>
              <a:ext uri="{FF2B5EF4-FFF2-40B4-BE49-F238E27FC236}">
                <a16:creationId xmlns:a16="http://schemas.microsoft.com/office/drawing/2014/main" id="{01B47775-1362-E849-AD3F-9365D5C11ACC}"/>
              </a:ext>
            </a:extLst>
          </p:cNvPr>
          <p:cNvPicPr>
            <a:picLocks noChangeAspect="1"/>
          </p:cNvPicPr>
          <p:nvPr/>
        </p:nvPicPr>
        <p:blipFill rotWithShape="1">
          <a:blip r:embed="rId2"/>
          <a:srcRect t="3967" r="3" b="9536"/>
          <a:stretch/>
        </p:blipFill>
        <p:spPr>
          <a:xfrm rot="5400000">
            <a:off x="7110251" y="1695800"/>
            <a:ext cx="5330650" cy="3458249"/>
          </a:xfrm>
          <a:prstGeom prst="rect">
            <a:avLst/>
          </a:prstGeom>
        </p:spPr>
      </p:pic>
    </p:spTree>
    <p:extLst>
      <p:ext uri="{BB962C8B-B14F-4D97-AF65-F5344CB8AC3E}">
        <p14:creationId xmlns:p14="http://schemas.microsoft.com/office/powerpoint/2010/main" val="257080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22D1-9636-5D4D-BBED-CBBA1130354B}"/>
              </a:ext>
            </a:extLst>
          </p:cNvPr>
          <p:cNvSpPr>
            <a:spLocks noGrp="1"/>
          </p:cNvSpPr>
          <p:nvPr>
            <p:ph type="title"/>
          </p:nvPr>
        </p:nvSpPr>
        <p:spPr>
          <a:xfrm>
            <a:off x="127000" y="1123837"/>
            <a:ext cx="2798737" cy="5408281"/>
          </a:xfrm>
          <a:solidFill>
            <a:schemeClr val="accent4">
              <a:lumMod val="40000"/>
              <a:lumOff val="60000"/>
            </a:schemeClr>
          </a:solidFill>
          <a:ln>
            <a:solidFill>
              <a:srgbClr val="17ABF0"/>
            </a:solidFill>
          </a:ln>
        </p:spPr>
        <p:txBody>
          <a:bodyPr>
            <a:normAutofit/>
          </a:bodyPr>
          <a:lstStyle/>
          <a:p>
            <a:pPr algn="ctr"/>
            <a:r>
              <a:rPr lang="en-US" sz="2400" dirty="0">
                <a:solidFill>
                  <a:schemeClr val="tx1"/>
                </a:solidFill>
              </a:rPr>
              <a:t>Chapter 8</a:t>
            </a:r>
            <a:br>
              <a:rPr lang="en-US" sz="2400" dirty="0">
                <a:solidFill>
                  <a:schemeClr val="tx1"/>
                </a:solidFill>
              </a:rPr>
            </a:br>
            <a:br>
              <a:rPr lang="en-US" sz="2400" dirty="0">
                <a:solidFill>
                  <a:schemeClr val="tx1"/>
                </a:solidFill>
              </a:rPr>
            </a:br>
            <a:r>
              <a:rPr lang="en-US" sz="2400" dirty="0">
                <a:solidFill>
                  <a:schemeClr val="tx1"/>
                </a:solidFill>
              </a:rPr>
              <a:t> </a:t>
            </a:r>
            <a:r>
              <a:rPr lang="en-US" sz="5400" b="1" dirty="0">
                <a:solidFill>
                  <a:srgbClr val="17ABF0"/>
                </a:solidFill>
              </a:rPr>
              <a:t>VOTING</a:t>
            </a:r>
            <a:br>
              <a:rPr lang="en-US" sz="5400" b="1" dirty="0">
                <a:solidFill>
                  <a:srgbClr val="17ABF0"/>
                </a:solidFill>
              </a:rPr>
            </a:br>
            <a:br>
              <a:rPr lang="en-US" sz="5400" b="1" dirty="0">
                <a:solidFill>
                  <a:srgbClr val="17ABF0"/>
                </a:solidFill>
              </a:rPr>
            </a:br>
            <a:r>
              <a:rPr lang="en-US" sz="2400" b="1" dirty="0">
                <a:solidFill>
                  <a:schemeClr val="tx1"/>
                </a:solidFill>
              </a:rPr>
              <a:t>p.65</a:t>
            </a:r>
          </a:p>
        </p:txBody>
      </p:sp>
      <p:sp>
        <p:nvSpPr>
          <p:cNvPr id="3" name="Text Placeholder 2">
            <a:extLst>
              <a:ext uri="{FF2B5EF4-FFF2-40B4-BE49-F238E27FC236}">
                <a16:creationId xmlns:a16="http://schemas.microsoft.com/office/drawing/2014/main" id="{C396C09F-3379-AD4C-84B4-75EF4E502FF3}"/>
              </a:ext>
            </a:extLst>
          </p:cNvPr>
          <p:cNvSpPr>
            <a:spLocks noGrp="1"/>
          </p:cNvSpPr>
          <p:nvPr>
            <p:ph type="body" idx="1"/>
          </p:nvPr>
        </p:nvSpPr>
        <p:spPr>
          <a:xfrm>
            <a:off x="3412490" y="330201"/>
            <a:ext cx="3474720" cy="945286"/>
          </a:xfrm>
        </p:spPr>
        <p:txBody>
          <a:bodyPr>
            <a:normAutofit fontScale="85000" lnSpcReduction="20000"/>
          </a:bodyPr>
          <a:lstStyle/>
          <a:p>
            <a:pPr algn="ctr"/>
            <a:r>
              <a:rPr lang="en-US" sz="3800" dirty="0">
                <a:solidFill>
                  <a:srgbClr val="17ABF0"/>
                </a:solidFill>
              </a:rPr>
              <a:t>MAJORITY VOTE</a:t>
            </a:r>
          </a:p>
          <a:p>
            <a:pPr algn="ctr"/>
            <a:r>
              <a:rPr lang="en-US" dirty="0">
                <a:solidFill>
                  <a:srgbClr val="17ABF0"/>
                </a:solidFill>
              </a:rPr>
              <a:t>A Majority of Those Present and Voting</a:t>
            </a:r>
          </a:p>
        </p:txBody>
      </p:sp>
      <p:sp>
        <p:nvSpPr>
          <p:cNvPr id="4" name="Content Placeholder 3">
            <a:extLst>
              <a:ext uri="{FF2B5EF4-FFF2-40B4-BE49-F238E27FC236}">
                <a16:creationId xmlns:a16="http://schemas.microsoft.com/office/drawing/2014/main" id="{1A7D149F-0F4C-2C4E-BB14-3E642A98734C}"/>
              </a:ext>
            </a:extLst>
          </p:cNvPr>
          <p:cNvSpPr>
            <a:spLocks noGrp="1"/>
          </p:cNvSpPr>
          <p:nvPr>
            <p:ph sz="half" idx="2"/>
          </p:nvPr>
        </p:nvSpPr>
        <p:spPr>
          <a:xfrm>
            <a:off x="3213100" y="1396999"/>
            <a:ext cx="4102100" cy="4978399"/>
          </a:xfrm>
        </p:spPr>
        <p:txBody>
          <a:bodyPr>
            <a:noAutofit/>
          </a:bodyPr>
          <a:lstStyle/>
          <a:p>
            <a:r>
              <a:rPr lang="en-US" sz="3400" b="1" dirty="0"/>
              <a:t>“A majority vote is normally required …”.</a:t>
            </a:r>
            <a:endParaRPr lang="en-US" sz="3200" b="1" dirty="0"/>
          </a:p>
          <a:p>
            <a:pPr marL="0" indent="0">
              <a:buNone/>
            </a:pPr>
            <a:r>
              <a:rPr lang="en-US" sz="2800" dirty="0"/>
              <a:t>.</a:t>
            </a:r>
          </a:p>
          <a:p>
            <a:r>
              <a:rPr lang="en-US" sz="3400" dirty="0"/>
              <a:t>A majority of those present and voting.</a:t>
            </a:r>
          </a:p>
          <a:p>
            <a:pPr marL="0" indent="0">
              <a:buNone/>
            </a:pPr>
            <a:r>
              <a:rPr lang="en-US" sz="2800" dirty="0"/>
              <a:t>.</a:t>
            </a:r>
          </a:p>
          <a:p>
            <a:r>
              <a:rPr lang="en-US" sz="3400" dirty="0"/>
              <a:t>Majority - more than half.</a:t>
            </a:r>
          </a:p>
        </p:txBody>
      </p:sp>
      <p:sp>
        <p:nvSpPr>
          <p:cNvPr id="5" name="Text Placeholder 4">
            <a:extLst>
              <a:ext uri="{FF2B5EF4-FFF2-40B4-BE49-F238E27FC236}">
                <a16:creationId xmlns:a16="http://schemas.microsoft.com/office/drawing/2014/main" id="{BCDCFC4D-9E04-6B48-816C-051EE657B74F}"/>
              </a:ext>
            </a:extLst>
          </p:cNvPr>
          <p:cNvSpPr>
            <a:spLocks noGrp="1"/>
          </p:cNvSpPr>
          <p:nvPr>
            <p:ph type="body" sz="quarter" idx="3"/>
          </p:nvPr>
        </p:nvSpPr>
        <p:spPr>
          <a:xfrm>
            <a:off x="7818463" y="482602"/>
            <a:ext cx="3474720" cy="792884"/>
          </a:xfrm>
        </p:spPr>
        <p:txBody>
          <a:bodyPr>
            <a:normAutofit fontScale="85000" lnSpcReduction="20000"/>
          </a:bodyPr>
          <a:lstStyle/>
          <a:p>
            <a:pPr algn="ctr"/>
            <a:r>
              <a:rPr lang="en-US" sz="3000" dirty="0">
                <a:solidFill>
                  <a:srgbClr val="064DF0"/>
                </a:solidFill>
              </a:rPr>
              <a:t>TWO-THIRDS VOTE</a:t>
            </a:r>
          </a:p>
          <a:p>
            <a:pPr algn="ctr"/>
            <a:r>
              <a:rPr lang="en-US" dirty="0">
                <a:solidFill>
                  <a:srgbClr val="064DF0"/>
                </a:solidFill>
              </a:rPr>
              <a:t>The prevailing side has 2x as many votes as the losing side.</a:t>
            </a:r>
          </a:p>
        </p:txBody>
      </p:sp>
      <p:sp>
        <p:nvSpPr>
          <p:cNvPr id="6" name="Content Placeholder 5">
            <a:extLst>
              <a:ext uri="{FF2B5EF4-FFF2-40B4-BE49-F238E27FC236}">
                <a16:creationId xmlns:a16="http://schemas.microsoft.com/office/drawing/2014/main" id="{56BA281A-8831-B24D-8896-3CBFED201E8D}"/>
              </a:ext>
            </a:extLst>
          </p:cNvPr>
          <p:cNvSpPr>
            <a:spLocks noGrp="1"/>
          </p:cNvSpPr>
          <p:nvPr>
            <p:ph sz="quarter" idx="4"/>
          </p:nvPr>
        </p:nvSpPr>
        <p:spPr>
          <a:xfrm>
            <a:off x="7818462" y="1422400"/>
            <a:ext cx="4246538" cy="4978400"/>
          </a:xfrm>
          <a:solidFill>
            <a:schemeClr val="accent2">
              <a:lumMod val="20000"/>
              <a:lumOff val="80000"/>
            </a:schemeClr>
          </a:solidFill>
        </p:spPr>
        <p:txBody>
          <a:bodyPr>
            <a:normAutofit/>
          </a:bodyPr>
          <a:lstStyle/>
          <a:p>
            <a:r>
              <a:rPr lang="en-US" sz="3200" dirty="0">
                <a:solidFill>
                  <a:schemeClr val="tx1"/>
                </a:solidFill>
              </a:rPr>
              <a:t>Suspend the Rules</a:t>
            </a:r>
          </a:p>
          <a:p>
            <a:r>
              <a:rPr lang="en-US" sz="3200" dirty="0">
                <a:solidFill>
                  <a:schemeClr val="tx1"/>
                </a:solidFill>
              </a:rPr>
              <a:t>Limit Debate</a:t>
            </a:r>
          </a:p>
          <a:p>
            <a:r>
              <a:rPr lang="en-US" sz="3200" dirty="0">
                <a:solidFill>
                  <a:schemeClr val="tx1"/>
                </a:solidFill>
              </a:rPr>
              <a:t>Close Debate </a:t>
            </a:r>
            <a:r>
              <a:rPr lang="en-US" sz="2800" dirty="0">
                <a:solidFill>
                  <a:schemeClr val="tx1"/>
                </a:solidFill>
              </a:rPr>
              <a:t>(I move the Previous Question!)</a:t>
            </a:r>
          </a:p>
          <a:p>
            <a:pPr marL="0" indent="0">
              <a:buNone/>
            </a:pPr>
            <a:endParaRPr lang="en-US" sz="2800" dirty="0">
              <a:solidFill>
                <a:schemeClr val="tx1"/>
              </a:solidFill>
            </a:endParaRPr>
          </a:p>
          <a:p>
            <a:endParaRPr lang="en-US" dirty="0"/>
          </a:p>
          <a:p>
            <a:r>
              <a:rPr lang="en-US" dirty="0"/>
              <a:t>Object to Consideration of the Question</a:t>
            </a:r>
          </a:p>
          <a:p>
            <a:r>
              <a:rPr lang="en-US" dirty="0"/>
              <a:t>Close Nominations</a:t>
            </a:r>
          </a:p>
          <a:p>
            <a:r>
              <a:rPr lang="en-US" dirty="0"/>
              <a:t>Amend Adopted Agenda</a:t>
            </a:r>
          </a:p>
        </p:txBody>
      </p:sp>
    </p:spTree>
    <p:extLst>
      <p:ext uri="{BB962C8B-B14F-4D97-AF65-F5344CB8AC3E}">
        <p14:creationId xmlns:p14="http://schemas.microsoft.com/office/powerpoint/2010/main" val="614809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1EF7-23B4-8C40-AB65-E60772E38AA1}"/>
              </a:ext>
            </a:extLst>
          </p:cNvPr>
          <p:cNvSpPr>
            <a:spLocks noGrp="1"/>
          </p:cNvSpPr>
          <p:nvPr>
            <p:ph type="ctrTitle"/>
          </p:nvPr>
        </p:nvSpPr>
        <p:spPr>
          <a:xfrm>
            <a:off x="1069848" y="1298448"/>
            <a:ext cx="7315200" cy="2130552"/>
          </a:xfrm>
        </p:spPr>
        <p:txBody>
          <a:bodyPr>
            <a:normAutofit fontScale="90000"/>
          </a:bodyPr>
          <a:lstStyle/>
          <a:p>
            <a:r>
              <a:rPr lang="en-US" dirty="0"/>
              <a:t>Majority of the ENTIRE MEMBERSHIP ”is an allowable alternative.”</a:t>
            </a:r>
          </a:p>
        </p:txBody>
      </p:sp>
      <p:sp>
        <p:nvSpPr>
          <p:cNvPr id="3" name="Subtitle 2">
            <a:extLst>
              <a:ext uri="{FF2B5EF4-FFF2-40B4-BE49-F238E27FC236}">
                <a16:creationId xmlns:a16="http://schemas.microsoft.com/office/drawing/2014/main" id="{604002A6-15AA-AD47-BABD-254FEDDA3E30}"/>
              </a:ext>
            </a:extLst>
          </p:cNvPr>
          <p:cNvSpPr>
            <a:spLocks noGrp="1"/>
          </p:cNvSpPr>
          <p:nvPr>
            <p:ph type="subTitle" idx="1"/>
          </p:nvPr>
        </p:nvSpPr>
        <p:spPr>
          <a:xfrm>
            <a:off x="1069848" y="3454094"/>
            <a:ext cx="10563352" cy="2130552"/>
          </a:xfrm>
        </p:spPr>
        <p:txBody>
          <a:bodyPr>
            <a:normAutofit/>
          </a:bodyPr>
          <a:lstStyle/>
          <a:p>
            <a:br>
              <a:rPr lang="en-US" dirty="0"/>
            </a:br>
            <a:r>
              <a:rPr lang="en-US" sz="3800" dirty="0">
                <a:solidFill>
                  <a:schemeClr val="accent4">
                    <a:lumMod val="75000"/>
                  </a:schemeClr>
                </a:solidFill>
              </a:rPr>
              <a:t>This vote requirement “is frequently an alternative to a requirement of previous notice and is required in order to rescind and expunge from the minutes.</a:t>
            </a:r>
          </a:p>
        </p:txBody>
      </p:sp>
    </p:spTree>
    <p:extLst>
      <p:ext uri="{BB962C8B-B14F-4D97-AF65-F5344CB8AC3E}">
        <p14:creationId xmlns:p14="http://schemas.microsoft.com/office/powerpoint/2010/main" val="314856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93E0-7B02-A040-A047-4B60FEF573C3}"/>
              </a:ext>
            </a:extLst>
          </p:cNvPr>
          <p:cNvSpPr>
            <a:spLocks noGrp="1"/>
          </p:cNvSpPr>
          <p:nvPr>
            <p:ph type="title"/>
          </p:nvPr>
        </p:nvSpPr>
        <p:spPr>
          <a:xfrm>
            <a:off x="889000" y="1054675"/>
            <a:ext cx="10706099" cy="5142925"/>
          </a:xfrm>
          <a:solidFill>
            <a:schemeClr val="accent1">
              <a:lumMod val="20000"/>
              <a:lumOff val="80000"/>
            </a:schemeClr>
          </a:solidFill>
        </p:spPr>
        <p:txBody>
          <a:bodyPr>
            <a:normAutofit/>
          </a:bodyPr>
          <a:lstStyle/>
          <a:p>
            <a:r>
              <a:rPr lang="en-US" dirty="0">
                <a:solidFill>
                  <a:schemeClr val="tx1"/>
                </a:solidFill>
              </a:rPr>
              <a:t>“Unanimous consent enables … some action to be taken … with out the necessity of having</a:t>
            </a:r>
            <a:r>
              <a:rPr lang="en-US" dirty="0">
                <a:solidFill>
                  <a:srgbClr val="FFFF00"/>
                </a:solidFill>
              </a:rPr>
              <a:t> </a:t>
            </a:r>
            <a:r>
              <a:rPr lang="en-US" dirty="0">
                <a:solidFill>
                  <a:srgbClr val="FFFF00"/>
                </a:solidFill>
                <a:highlight>
                  <a:srgbClr val="179BF0"/>
                </a:highlight>
              </a:rPr>
              <a:t>the</a:t>
            </a:r>
            <a:r>
              <a:rPr lang="en-US" b="1" dirty="0">
                <a:solidFill>
                  <a:srgbClr val="FFFF00"/>
                </a:solidFill>
                <a:highlight>
                  <a:srgbClr val="179BF0"/>
                </a:highlight>
              </a:rPr>
              <a:t> </a:t>
            </a:r>
            <a:r>
              <a:rPr lang="en-US" dirty="0">
                <a:solidFill>
                  <a:srgbClr val="FFFF00"/>
                </a:solidFill>
                <a:highlight>
                  <a:srgbClr val="179BF0"/>
                </a:highlight>
              </a:rPr>
              <a:t>chair</a:t>
            </a:r>
            <a:r>
              <a:rPr lang="en-US" dirty="0">
                <a:solidFill>
                  <a:schemeClr val="tx1"/>
                </a:solidFill>
              </a:rPr>
              <a:t> … put the motion to a vote.” </a:t>
            </a:r>
            <a:r>
              <a:rPr lang="en-US" sz="2400" i="1" dirty="0">
                <a:solidFill>
                  <a:srgbClr val="C00000"/>
                </a:solidFill>
              </a:rPr>
              <a:t>RONRIB</a:t>
            </a:r>
            <a:r>
              <a:rPr lang="en-US" sz="2400" dirty="0">
                <a:solidFill>
                  <a:srgbClr val="C00000"/>
                </a:solidFill>
              </a:rPr>
              <a:t> p. 68</a:t>
            </a:r>
            <a:br>
              <a:rPr lang="en-US" sz="2400" dirty="0">
                <a:solidFill>
                  <a:srgbClr val="C00000"/>
                </a:solidFill>
              </a:rPr>
            </a:br>
            <a:br>
              <a:rPr lang="en-US" sz="2400" dirty="0">
                <a:solidFill>
                  <a:srgbClr val="C00000"/>
                </a:solidFill>
              </a:rPr>
            </a:br>
            <a:br>
              <a:rPr lang="en-US" sz="2400" dirty="0">
                <a:solidFill>
                  <a:srgbClr val="C00000"/>
                </a:solidFill>
              </a:rPr>
            </a:br>
            <a:r>
              <a:rPr lang="en-US" sz="4000" dirty="0">
                <a:solidFill>
                  <a:schemeClr val="tx2">
                    <a:lumMod val="75000"/>
                  </a:schemeClr>
                </a:solidFill>
              </a:rPr>
              <a:t>”</a:t>
            </a:r>
            <a:r>
              <a:rPr lang="en-US" sz="4000" dirty="0">
                <a:solidFill>
                  <a:srgbClr val="FFFF00"/>
                </a:solidFill>
                <a:highlight>
                  <a:srgbClr val="179BF0"/>
                </a:highlight>
              </a:rPr>
              <a:t>The chair </a:t>
            </a:r>
            <a:r>
              <a:rPr lang="en-US" sz="4000" dirty="0">
                <a:solidFill>
                  <a:schemeClr val="tx2">
                    <a:lumMod val="75000"/>
                  </a:schemeClr>
                </a:solidFill>
              </a:rPr>
              <a:t> simply asks the assembly is there is any objection to taking the desired action.”</a:t>
            </a:r>
            <a:r>
              <a:rPr lang="en-US" sz="4000" dirty="0">
                <a:solidFill>
                  <a:srgbClr val="C00000"/>
                </a:solidFill>
              </a:rPr>
              <a:t> </a:t>
            </a:r>
            <a:r>
              <a:rPr lang="en-US" sz="2400" i="1" dirty="0">
                <a:solidFill>
                  <a:srgbClr val="C00000"/>
                </a:solidFill>
              </a:rPr>
              <a:t>RONRIB</a:t>
            </a:r>
            <a:r>
              <a:rPr lang="en-US" sz="2400" dirty="0">
                <a:solidFill>
                  <a:srgbClr val="C00000"/>
                </a:solidFill>
              </a:rPr>
              <a:t> p. 68</a:t>
            </a:r>
            <a:br>
              <a:rPr lang="en-US" sz="2400" dirty="0">
                <a:solidFill>
                  <a:srgbClr val="C00000"/>
                </a:solidFill>
              </a:rPr>
            </a:br>
            <a:br>
              <a:rPr lang="en-US" sz="2400" dirty="0">
                <a:solidFill>
                  <a:srgbClr val="C00000"/>
                </a:solidFill>
              </a:rPr>
            </a:br>
            <a:br>
              <a:rPr lang="en-US" sz="2400" dirty="0">
                <a:solidFill>
                  <a:srgbClr val="C00000"/>
                </a:solidFill>
              </a:rPr>
            </a:br>
            <a:r>
              <a:rPr lang="en-US" sz="2400" dirty="0">
                <a:solidFill>
                  <a:srgbClr val="C00000"/>
                </a:solidFill>
              </a:rPr>
              <a:t>In a group accustomed to working together, </a:t>
            </a:r>
            <a:r>
              <a:rPr lang="en-US" sz="2400" dirty="0">
                <a:solidFill>
                  <a:srgbClr val="FFFF00"/>
                </a:solidFill>
                <a:highlight>
                  <a:srgbClr val="179BF0"/>
                </a:highlight>
              </a:rPr>
              <a:t>the chair </a:t>
            </a:r>
            <a:r>
              <a:rPr lang="en-US" sz="2400" dirty="0">
                <a:solidFill>
                  <a:srgbClr val="C00000"/>
                </a:solidFill>
              </a:rPr>
              <a:t>might say, “Without objection, …”. </a:t>
            </a:r>
          </a:p>
        </p:txBody>
      </p:sp>
      <p:sp>
        <p:nvSpPr>
          <p:cNvPr id="3" name="TextBox 2">
            <a:extLst>
              <a:ext uri="{FF2B5EF4-FFF2-40B4-BE49-F238E27FC236}">
                <a16:creationId xmlns:a16="http://schemas.microsoft.com/office/drawing/2014/main" id="{FBE99194-8888-C042-86CF-053C60DD7D09}"/>
              </a:ext>
            </a:extLst>
          </p:cNvPr>
          <p:cNvSpPr txBox="1"/>
          <p:nvPr/>
        </p:nvSpPr>
        <p:spPr>
          <a:xfrm>
            <a:off x="728876" y="338448"/>
            <a:ext cx="4936633" cy="892552"/>
          </a:xfrm>
          <a:prstGeom prst="rect">
            <a:avLst/>
          </a:prstGeom>
          <a:noFill/>
        </p:spPr>
        <p:txBody>
          <a:bodyPr wrap="square" rtlCol="0">
            <a:spAutoFit/>
          </a:bodyPr>
          <a:lstStyle/>
          <a:p>
            <a:r>
              <a:rPr lang="en-US" sz="3200" b="1" dirty="0"/>
              <a:t>UNANIMOUS CONSENT</a:t>
            </a:r>
            <a:endParaRPr lang="en-US" sz="2000" b="1" dirty="0">
              <a:solidFill>
                <a:srgbClr val="C00000"/>
              </a:solidFill>
            </a:endParaRPr>
          </a:p>
          <a:p>
            <a:r>
              <a:rPr lang="en-US" sz="2000" dirty="0">
                <a:solidFill>
                  <a:srgbClr val="C00000"/>
                </a:solidFill>
              </a:rPr>
              <a:t>								</a:t>
            </a:r>
            <a:r>
              <a:rPr lang="en-US" sz="2000" dirty="0">
                <a:solidFill>
                  <a:srgbClr val="064DF0"/>
                </a:solidFill>
              </a:rPr>
              <a:t>p. 68</a:t>
            </a:r>
          </a:p>
        </p:txBody>
      </p:sp>
    </p:spTree>
    <p:extLst>
      <p:ext uri="{BB962C8B-B14F-4D97-AF65-F5344CB8AC3E}">
        <p14:creationId xmlns:p14="http://schemas.microsoft.com/office/powerpoint/2010/main" val="1850998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D922-F917-E846-82A4-8221EA673153}"/>
              </a:ext>
            </a:extLst>
          </p:cNvPr>
          <p:cNvSpPr>
            <a:spLocks noGrp="1"/>
          </p:cNvSpPr>
          <p:nvPr>
            <p:ph type="title"/>
          </p:nvPr>
        </p:nvSpPr>
        <p:spPr>
          <a:xfrm>
            <a:off x="256032" y="1143000"/>
            <a:ext cx="3084068" cy="1373957"/>
          </a:xfrm>
        </p:spPr>
        <p:txBody>
          <a:bodyPr/>
          <a:lstStyle/>
          <a:p>
            <a:r>
              <a:rPr lang="en-US" dirty="0">
                <a:highlight>
                  <a:srgbClr val="064DF0"/>
                </a:highlight>
              </a:rPr>
              <a:t>MEMBERS</a:t>
            </a:r>
            <a:r>
              <a:rPr lang="en-US" dirty="0"/>
              <a:t> </a:t>
            </a:r>
            <a:r>
              <a:rPr lang="en-US" b="1" dirty="0"/>
              <a:t>RIGHT to Vote</a:t>
            </a:r>
          </a:p>
        </p:txBody>
      </p:sp>
      <p:sp>
        <p:nvSpPr>
          <p:cNvPr id="3" name="Content Placeholder 2">
            <a:extLst>
              <a:ext uri="{FF2B5EF4-FFF2-40B4-BE49-F238E27FC236}">
                <a16:creationId xmlns:a16="http://schemas.microsoft.com/office/drawing/2014/main" id="{E3B75E82-A54C-4748-A8C1-54D36BC9D94D}"/>
              </a:ext>
            </a:extLst>
          </p:cNvPr>
          <p:cNvSpPr>
            <a:spLocks noGrp="1"/>
          </p:cNvSpPr>
          <p:nvPr>
            <p:ph idx="1"/>
          </p:nvPr>
        </p:nvSpPr>
        <p:spPr>
          <a:xfrm>
            <a:off x="3683000" y="838200"/>
            <a:ext cx="8509000" cy="5321300"/>
          </a:xfrm>
          <a:solidFill>
            <a:schemeClr val="accent2">
              <a:lumMod val="20000"/>
              <a:lumOff val="80000"/>
            </a:schemeClr>
          </a:solidFill>
        </p:spPr>
        <p:txBody>
          <a:bodyPr>
            <a:normAutofit/>
          </a:bodyPr>
          <a:lstStyle/>
          <a:p>
            <a:pPr marL="0" indent="0" algn="ctr">
              <a:buNone/>
            </a:pPr>
            <a:r>
              <a:rPr lang="en-US" sz="3200" dirty="0"/>
              <a:t>ANY MEMBER NOT UNDER DISCIPLINARY SUSPENSION HAS THE RIGHT TO VOTE EVEN IF DUES ARE UNPAID AND EVEN IF THE MEMBER HAS A CONFLICT OF INTEREST.</a:t>
            </a:r>
          </a:p>
          <a:p>
            <a:pPr marL="0" indent="0">
              <a:buNone/>
            </a:pPr>
            <a:endParaRPr lang="en-US" sz="3200" dirty="0"/>
          </a:p>
          <a:p>
            <a:pPr marL="0" indent="0">
              <a:buNone/>
            </a:pPr>
            <a:r>
              <a:rPr lang="en-US" sz="3400" dirty="0"/>
              <a:t>The </a:t>
            </a:r>
            <a:r>
              <a:rPr lang="en-US" sz="3400" dirty="0">
                <a:solidFill>
                  <a:srgbClr val="FFFF00"/>
                </a:solidFill>
                <a:highlight>
                  <a:srgbClr val="179BF0"/>
                </a:highlight>
              </a:rPr>
              <a:t>Chair</a:t>
            </a:r>
            <a:r>
              <a:rPr lang="en-US" sz="3400" dirty="0"/>
              <a:t> votes when the vote is by ballot, or when her vote affects the outcome. </a:t>
            </a:r>
          </a:p>
          <a:p>
            <a:pPr marL="0" indent="0">
              <a:buNone/>
            </a:pPr>
            <a:r>
              <a:rPr lang="en-US" sz="3400" dirty="0"/>
              <a:t>The </a:t>
            </a:r>
            <a:r>
              <a:rPr lang="en-US" sz="3400" dirty="0">
                <a:solidFill>
                  <a:srgbClr val="FFFF00"/>
                </a:solidFill>
                <a:highlight>
                  <a:srgbClr val="179BF0"/>
                </a:highlight>
              </a:rPr>
              <a:t>Chair</a:t>
            </a:r>
            <a:r>
              <a:rPr lang="en-US" sz="3400" dirty="0"/>
              <a:t> is a neutral. The Chair does not make motions. The </a:t>
            </a:r>
            <a:r>
              <a:rPr lang="en-US" sz="3400" dirty="0">
                <a:solidFill>
                  <a:srgbClr val="FFFF00"/>
                </a:solidFill>
                <a:highlight>
                  <a:srgbClr val="179BF0"/>
                </a:highlight>
              </a:rPr>
              <a:t>Chair</a:t>
            </a:r>
            <a:r>
              <a:rPr lang="en-US" sz="3400" dirty="0"/>
              <a:t> does not  participate in debate.</a:t>
            </a:r>
          </a:p>
        </p:txBody>
      </p:sp>
      <p:sp>
        <p:nvSpPr>
          <p:cNvPr id="4" name="Text Placeholder 3">
            <a:extLst>
              <a:ext uri="{FF2B5EF4-FFF2-40B4-BE49-F238E27FC236}">
                <a16:creationId xmlns:a16="http://schemas.microsoft.com/office/drawing/2014/main" id="{A68E3CA4-3BCA-BC4B-8335-C9990880FD09}"/>
              </a:ext>
            </a:extLst>
          </p:cNvPr>
          <p:cNvSpPr>
            <a:spLocks noGrp="1"/>
          </p:cNvSpPr>
          <p:nvPr>
            <p:ph type="body" sz="half" idx="2"/>
          </p:nvPr>
        </p:nvSpPr>
        <p:spPr>
          <a:xfrm>
            <a:off x="256032" y="3520441"/>
            <a:ext cx="3084068" cy="1306084"/>
          </a:xfrm>
        </p:spPr>
        <p:txBody>
          <a:bodyPr>
            <a:normAutofit/>
          </a:bodyPr>
          <a:lstStyle/>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lang="en-US" sz="3200" dirty="0">
                <a:solidFill>
                  <a:srgbClr val="FFFF00"/>
                </a:solidFill>
                <a:highlight>
                  <a:srgbClr val="064DF0"/>
                </a:highlight>
              </a:rPr>
              <a:t>CHAIR </a:t>
            </a:r>
            <a:r>
              <a:rPr lang="en-US" sz="3200" dirty="0">
                <a:solidFill>
                  <a:srgbClr val="FFFF00"/>
                </a:solidFill>
                <a:highlight>
                  <a:srgbClr val="064DF0"/>
                </a:highlight>
                <a:latin typeface="Corbel" panose="020B0503020204020204"/>
              </a:rPr>
              <a:t>‘s</a:t>
            </a:r>
            <a:endParaRPr kumimoji="0" lang="en-US" sz="3200" b="0" i="0" u="none" strike="noStrike" kern="1200" cap="none" spc="0" normalizeH="0" baseline="0" noProof="0" dirty="0">
              <a:ln>
                <a:noFill/>
              </a:ln>
              <a:solidFill>
                <a:srgbClr val="FFFF00"/>
              </a:solidFill>
              <a:effectLst/>
              <a:highlight>
                <a:srgbClr val="064DF0"/>
              </a:highlight>
              <a:uLnTx/>
              <a:uFillTx/>
              <a:latin typeface="Corbel" panose="020B0503020204020204"/>
              <a:ea typeface="+mn-ea"/>
              <a:cs typeface="+mn-cs"/>
            </a:endParaRPr>
          </a:p>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Corbel" panose="020B0503020204020204"/>
                <a:ea typeface="+mn-ea"/>
                <a:cs typeface="+mn-cs"/>
              </a:rPr>
              <a:t>RIGHT to Vote </a:t>
            </a:r>
          </a:p>
        </p:txBody>
      </p:sp>
    </p:spTree>
    <p:extLst>
      <p:ext uri="{BB962C8B-B14F-4D97-AF65-F5344CB8AC3E}">
        <p14:creationId xmlns:p14="http://schemas.microsoft.com/office/powerpoint/2010/main" val="2412156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F467-B9EC-A149-96E1-5D266818A99E}"/>
              </a:ext>
            </a:extLst>
          </p:cNvPr>
          <p:cNvSpPr>
            <a:spLocks noGrp="1"/>
          </p:cNvSpPr>
          <p:nvPr>
            <p:ph type="title"/>
          </p:nvPr>
        </p:nvSpPr>
        <p:spPr>
          <a:xfrm>
            <a:off x="3454400" y="635000"/>
            <a:ext cx="8242300" cy="5740400"/>
          </a:xfrm>
        </p:spPr>
        <p:txBody>
          <a:bodyPr>
            <a:normAutofit fontScale="90000"/>
          </a:bodyPr>
          <a:lstStyle/>
          <a:p>
            <a:r>
              <a:rPr lang="en-US" sz="4900" dirty="0"/>
              <a:t>1. Standing </a:t>
            </a:r>
            <a:r>
              <a:rPr lang="en-US" sz="3600" dirty="0"/>
              <a:t>(uncounted) </a:t>
            </a:r>
            <a:br>
              <a:rPr lang="en-US" sz="3600" dirty="0"/>
            </a:br>
            <a:r>
              <a:rPr lang="en-US" sz="3600" dirty="0"/>
              <a:t>   a. 2/3 vote b. indeterminate voice vote c. Division</a:t>
            </a:r>
            <a:br>
              <a:rPr lang="en-US" sz="3600" dirty="0"/>
            </a:br>
            <a:br>
              <a:rPr lang="en-US" sz="3600" dirty="0"/>
            </a:br>
            <a:r>
              <a:rPr lang="en-US" sz="4900" dirty="0"/>
              <a:t>2. Show of Hands </a:t>
            </a:r>
            <a:br>
              <a:rPr lang="en-US" sz="4900" dirty="0"/>
            </a:br>
            <a:r>
              <a:rPr lang="en-US" sz="3600" dirty="0"/>
              <a:t>    “In a small group a show of hands may be used.”</a:t>
            </a:r>
            <a:br>
              <a:rPr lang="en-US" sz="3600" dirty="0"/>
            </a:br>
            <a:br>
              <a:rPr lang="en-US" sz="4900" dirty="0"/>
            </a:br>
            <a:r>
              <a:rPr lang="en-US" sz="4900" dirty="0"/>
              <a:t>3. Counted </a:t>
            </a:r>
            <a:br>
              <a:rPr lang="en-US" sz="3600" dirty="0"/>
            </a:br>
            <a:r>
              <a:rPr lang="en-US" sz="3600" dirty="0"/>
              <a:t>     Chair’s choice,  or a motion to count is adopted.</a:t>
            </a:r>
            <a:br>
              <a:rPr lang="en-US" sz="3600" dirty="0"/>
            </a:br>
            <a:br>
              <a:rPr lang="en-US" sz="3600" dirty="0"/>
            </a:br>
            <a:r>
              <a:rPr lang="en-US" sz="4900" dirty="0"/>
              <a:t>4. Ballot </a:t>
            </a:r>
            <a:r>
              <a:rPr lang="en-US" sz="3600" dirty="0"/>
              <a:t>– a secret vote. Conducted, counted by Tellers, whose report is entered into the minutes. </a:t>
            </a:r>
          </a:p>
        </p:txBody>
      </p:sp>
      <p:sp>
        <p:nvSpPr>
          <p:cNvPr id="3" name="Text Placeholder 2">
            <a:extLst>
              <a:ext uri="{FF2B5EF4-FFF2-40B4-BE49-F238E27FC236}">
                <a16:creationId xmlns:a16="http://schemas.microsoft.com/office/drawing/2014/main" id="{D7EDDA31-8739-0843-AF07-57C92F891D9A}"/>
              </a:ext>
            </a:extLst>
          </p:cNvPr>
          <p:cNvSpPr>
            <a:spLocks noGrp="1"/>
          </p:cNvSpPr>
          <p:nvPr>
            <p:ph type="body" idx="1"/>
          </p:nvPr>
        </p:nvSpPr>
        <p:spPr>
          <a:xfrm>
            <a:off x="190500" y="6235700"/>
            <a:ext cx="2794000" cy="317500"/>
          </a:xfrm>
        </p:spPr>
        <p:txBody>
          <a:bodyPr>
            <a:normAutofit fontScale="85000" lnSpcReduction="20000"/>
          </a:bodyPr>
          <a:lstStyle/>
          <a:p>
            <a:r>
              <a:rPr lang="en-US" dirty="0">
                <a:solidFill>
                  <a:srgbClr val="17ABF0"/>
                </a:solidFill>
              </a:rPr>
              <a:t>Roll Call Vote, Mail In Vote</a:t>
            </a:r>
          </a:p>
        </p:txBody>
      </p:sp>
      <p:sp>
        <p:nvSpPr>
          <p:cNvPr id="4" name="TextBox 3">
            <a:extLst>
              <a:ext uri="{FF2B5EF4-FFF2-40B4-BE49-F238E27FC236}">
                <a16:creationId xmlns:a16="http://schemas.microsoft.com/office/drawing/2014/main" id="{EDDB7717-843D-0944-AC07-E447FEA6B71F}"/>
              </a:ext>
            </a:extLst>
          </p:cNvPr>
          <p:cNvSpPr txBox="1"/>
          <p:nvPr/>
        </p:nvSpPr>
        <p:spPr>
          <a:xfrm>
            <a:off x="190500" y="1298448"/>
            <a:ext cx="3022600" cy="2985433"/>
          </a:xfrm>
          <a:prstGeom prst="rect">
            <a:avLst/>
          </a:prstGeom>
          <a:noFill/>
        </p:spPr>
        <p:txBody>
          <a:bodyPr wrap="square" rtlCol="0">
            <a:spAutoFit/>
          </a:bodyPr>
          <a:lstStyle/>
          <a:p>
            <a:r>
              <a:rPr lang="en-US" sz="3800" dirty="0"/>
              <a:t>MORE METHODS</a:t>
            </a:r>
          </a:p>
          <a:p>
            <a:r>
              <a:rPr lang="en-US" sz="3800" dirty="0"/>
              <a:t>OF</a:t>
            </a:r>
          </a:p>
          <a:p>
            <a:r>
              <a:rPr lang="en-US" sz="3600" b="1" dirty="0">
                <a:solidFill>
                  <a:schemeClr val="bg1"/>
                </a:solidFill>
              </a:rPr>
              <a:t>VOTING </a:t>
            </a:r>
          </a:p>
          <a:p>
            <a:endParaRPr lang="en-US" dirty="0"/>
          </a:p>
          <a:p>
            <a:r>
              <a:rPr lang="en-US" sz="2000" b="1" dirty="0"/>
              <a:t>P. 70</a:t>
            </a:r>
          </a:p>
        </p:txBody>
      </p:sp>
    </p:spTree>
    <p:extLst>
      <p:ext uri="{BB962C8B-B14F-4D97-AF65-F5344CB8AC3E}">
        <p14:creationId xmlns:p14="http://schemas.microsoft.com/office/powerpoint/2010/main" val="90452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8E2F-883C-9342-8F45-396F44C32E41}"/>
              </a:ext>
            </a:extLst>
          </p:cNvPr>
          <p:cNvSpPr>
            <a:spLocks noGrp="1"/>
          </p:cNvSpPr>
          <p:nvPr>
            <p:ph type="title"/>
          </p:nvPr>
        </p:nvSpPr>
        <p:spPr/>
        <p:txBody>
          <a:bodyPr/>
          <a:lstStyle/>
          <a:p>
            <a:r>
              <a:rPr lang="en-US"/>
              <a:t>I’m Going to a Meeting!</a:t>
            </a:r>
            <a:br>
              <a:rPr lang="en-US"/>
            </a:br>
            <a:r>
              <a:rPr lang="en-US" sz="1600" b="1"/>
              <a:t>Chapter 2</a:t>
            </a: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br>
              <a:rPr lang="en-US" sz="1600" b="1"/>
            </a:br>
            <a:r>
              <a:rPr lang="en-US" sz="2800" b="1"/>
              <a:t>THE BASICS</a:t>
            </a:r>
            <a:endParaRPr lang="en-US" sz="2800"/>
          </a:p>
        </p:txBody>
      </p:sp>
      <p:sp>
        <p:nvSpPr>
          <p:cNvPr id="3" name="Content Placeholder 2">
            <a:extLst>
              <a:ext uri="{FF2B5EF4-FFF2-40B4-BE49-F238E27FC236}">
                <a16:creationId xmlns:a16="http://schemas.microsoft.com/office/drawing/2014/main" id="{7D7F590A-AF82-354E-B264-13A452D7A508}"/>
              </a:ext>
            </a:extLst>
          </p:cNvPr>
          <p:cNvSpPr>
            <a:spLocks noGrp="1"/>
          </p:cNvSpPr>
          <p:nvPr>
            <p:ph sz="half" idx="1"/>
          </p:nvPr>
        </p:nvSpPr>
        <p:spPr>
          <a:xfrm>
            <a:off x="3609473" y="868679"/>
            <a:ext cx="4030579" cy="5387741"/>
          </a:xfrm>
        </p:spPr>
        <p:txBody>
          <a:bodyPr/>
          <a:lstStyle/>
          <a:p>
            <a:pPr>
              <a:lnSpc>
                <a:spcPct val="100000"/>
              </a:lnSpc>
            </a:pPr>
            <a:r>
              <a:rPr lang="en-US" sz="2200">
                <a:cs typeface="Damascus" pitchFamily="2" charset="-78"/>
              </a:rPr>
              <a:t>The </a:t>
            </a:r>
            <a:r>
              <a:rPr lang="en-US" sz="2200" b="1">
                <a:solidFill>
                  <a:srgbClr val="00B0F0"/>
                </a:solidFill>
                <a:cs typeface="Damascus" pitchFamily="2" charset="-78"/>
              </a:rPr>
              <a:t>Chair</a:t>
            </a:r>
            <a:r>
              <a:rPr lang="en-US" sz="2200">
                <a:cs typeface="Damascus" pitchFamily="2" charset="-78"/>
              </a:rPr>
              <a:t> will “keep order” during a meeting.</a:t>
            </a:r>
          </a:p>
          <a:p>
            <a:pPr>
              <a:lnSpc>
                <a:spcPct val="100000"/>
              </a:lnSpc>
            </a:pPr>
            <a:r>
              <a:rPr lang="en-US" sz="2200">
                <a:cs typeface="Damascus" pitchFamily="2" charset="-78"/>
              </a:rPr>
              <a:t>The </a:t>
            </a:r>
            <a:r>
              <a:rPr lang="en-US" sz="2200" b="1">
                <a:solidFill>
                  <a:srgbClr val="00B0F0"/>
                </a:solidFill>
                <a:cs typeface="Damascus" pitchFamily="2" charset="-78"/>
              </a:rPr>
              <a:t>Secretary</a:t>
            </a:r>
            <a:r>
              <a:rPr lang="en-US" sz="2200">
                <a:cs typeface="Damascus" pitchFamily="2" charset="-78"/>
              </a:rPr>
              <a:t> will ”make a written record of what is done.”</a:t>
            </a:r>
          </a:p>
          <a:p>
            <a:pPr>
              <a:lnSpc>
                <a:spcPct val="100000"/>
              </a:lnSpc>
            </a:pPr>
            <a:r>
              <a:rPr lang="en-US" sz="2200">
                <a:cs typeface="Damascus" pitchFamily="2" charset="-78"/>
              </a:rPr>
              <a:t>The </a:t>
            </a:r>
            <a:r>
              <a:rPr lang="en-US" sz="2200" b="1">
                <a:solidFill>
                  <a:srgbClr val="00B0F0"/>
                </a:solidFill>
                <a:cs typeface="Damascus" pitchFamily="2" charset="-78"/>
              </a:rPr>
              <a:t>Quorum</a:t>
            </a:r>
            <a:r>
              <a:rPr lang="en-US" sz="2200">
                <a:cs typeface="Damascus" pitchFamily="2" charset="-78"/>
              </a:rPr>
              <a:t> will prevent decision making “by an unrepresentatively small number of members” at a meeting.</a:t>
            </a:r>
          </a:p>
          <a:p>
            <a:pPr>
              <a:lnSpc>
                <a:spcPct val="100000"/>
              </a:lnSpc>
            </a:pPr>
            <a:r>
              <a:rPr lang="en-US" sz="2200">
                <a:cs typeface="Damascus" pitchFamily="2" charset="-78"/>
              </a:rPr>
              <a:t>Following a standard </a:t>
            </a:r>
            <a:r>
              <a:rPr lang="en-US" sz="2200" b="1">
                <a:solidFill>
                  <a:srgbClr val="00B0F0"/>
                </a:solidFill>
                <a:cs typeface="Damascus" pitchFamily="2" charset="-78"/>
              </a:rPr>
              <a:t>Order of Business </a:t>
            </a:r>
            <a:r>
              <a:rPr lang="en-US" sz="2200">
                <a:cs typeface="Damascus" pitchFamily="2" charset="-78"/>
              </a:rPr>
              <a:t>ensures steady progress during the meeting.</a:t>
            </a:r>
          </a:p>
          <a:p>
            <a:pPr>
              <a:lnSpc>
                <a:spcPct val="100000"/>
              </a:lnSpc>
            </a:pPr>
            <a:endParaRPr lang="en-US">
              <a:cs typeface="Damascus" pitchFamily="2" charset="-78"/>
            </a:endParaRPr>
          </a:p>
        </p:txBody>
      </p:sp>
      <p:sp>
        <p:nvSpPr>
          <p:cNvPr id="4" name="Content Placeholder 3">
            <a:extLst>
              <a:ext uri="{FF2B5EF4-FFF2-40B4-BE49-F238E27FC236}">
                <a16:creationId xmlns:a16="http://schemas.microsoft.com/office/drawing/2014/main" id="{53980192-5139-6A4D-88D3-6B6AC5ED79D7}"/>
              </a:ext>
            </a:extLst>
          </p:cNvPr>
          <p:cNvSpPr>
            <a:spLocks noGrp="1"/>
          </p:cNvSpPr>
          <p:nvPr>
            <p:ph sz="half" idx="2"/>
          </p:nvPr>
        </p:nvSpPr>
        <p:spPr>
          <a:xfrm>
            <a:off x="8093884" y="868680"/>
            <a:ext cx="3733158" cy="5120640"/>
          </a:xfrm>
        </p:spPr>
        <p:style>
          <a:lnRef idx="1">
            <a:schemeClr val="accent4"/>
          </a:lnRef>
          <a:fillRef idx="2">
            <a:schemeClr val="accent4"/>
          </a:fillRef>
          <a:effectRef idx="1">
            <a:schemeClr val="accent4"/>
          </a:effectRef>
          <a:fontRef idx="minor">
            <a:schemeClr val="dk1"/>
          </a:fontRef>
        </p:style>
        <p:txBody>
          <a:bodyPr/>
          <a:lstStyle/>
          <a:p>
            <a:r>
              <a:rPr lang="en-US" b="1">
                <a:solidFill>
                  <a:srgbClr val="0070C0"/>
                </a:solidFill>
              </a:rPr>
              <a:t>Members</a:t>
            </a:r>
            <a:r>
              <a:rPr lang="en-US"/>
              <a:t> must also “</a:t>
            </a:r>
            <a:r>
              <a:rPr lang="en-US" b="1"/>
              <a:t>keep order</a:t>
            </a:r>
            <a:r>
              <a:rPr lang="en-US"/>
              <a:t>” during a meeting. </a:t>
            </a:r>
          </a:p>
          <a:p>
            <a:endParaRPr lang="en-US"/>
          </a:p>
          <a:p>
            <a:r>
              <a:rPr lang="en-US"/>
              <a:t>“</a:t>
            </a:r>
            <a:r>
              <a:rPr lang="en-US" b="1">
                <a:solidFill>
                  <a:srgbClr val="0070C0"/>
                </a:solidFill>
              </a:rPr>
              <a:t>What</a:t>
            </a:r>
            <a:r>
              <a:rPr lang="en-US"/>
              <a:t> [Business] </a:t>
            </a:r>
            <a:r>
              <a:rPr lang="en-US" b="1">
                <a:solidFill>
                  <a:srgbClr val="0070C0"/>
                </a:solidFill>
              </a:rPr>
              <a:t>Is Done</a:t>
            </a:r>
            <a:r>
              <a:rPr lang="en-US"/>
              <a:t>” is recorded; not what is said.</a:t>
            </a:r>
          </a:p>
          <a:p>
            <a:endParaRPr lang="en-US"/>
          </a:p>
          <a:p>
            <a:r>
              <a:rPr lang="en-US"/>
              <a:t>”An </a:t>
            </a:r>
            <a:r>
              <a:rPr lang="en-US" b="1">
                <a:solidFill>
                  <a:srgbClr val="0070C0"/>
                </a:solidFill>
              </a:rPr>
              <a:t>organization</a:t>
            </a:r>
            <a:r>
              <a:rPr lang="en-US" b="1"/>
              <a:t> specifies</a:t>
            </a:r>
            <a:r>
              <a:rPr lang="en-US"/>
              <a:t> </a:t>
            </a:r>
            <a:r>
              <a:rPr lang="en-US" b="1"/>
              <a:t>its quorum</a:t>
            </a:r>
            <a:r>
              <a:rPr lang="en-US"/>
              <a:t> in the </a:t>
            </a:r>
            <a:r>
              <a:rPr lang="en-US" i="1"/>
              <a:t>bylaws</a:t>
            </a:r>
            <a:r>
              <a:rPr lang="en-US"/>
              <a:t>.”</a:t>
            </a:r>
          </a:p>
          <a:p>
            <a:endParaRPr lang="en-US"/>
          </a:p>
          <a:p>
            <a:pPr>
              <a:spcBef>
                <a:spcPts val="600"/>
              </a:spcBef>
            </a:pPr>
            <a:r>
              <a:rPr lang="en-US"/>
              <a:t>Minutes</a:t>
            </a:r>
          </a:p>
          <a:p>
            <a:pPr>
              <a:spcBef>
                <a:spcPts val="600"/>
              </a:spcBef>
            </a:pPr>
            <a:r>
              <a:rPr lang="en-US"/>
              <a:t>Reports</a:t>
            </a:r>
          </a:p>
          <a:p>
            <a:pPr>
              <a:spcBef>
                <a:spcPts val="600"/>
              </a:spcBef>
            </a:pPr>
            <a:r>
              <a:rPr lang="en-US"/>
              <a:t>Unfinished Business</a:t>
            </a:r>
          </a:p>
          <a:p>
            <a:pPr>
              <a:spcBef>
                <a:spcPts val="600"/>
              </a:spcBef>
            </a:pPr>
            <a:r>
              <a:rPr lang="en-US"/>
              <a:t>New Business</a:t>
            </a:r>
          </a:p>
        </p:txBody>
      </p:sp>
    </p:spTree>
    <p:extLst>
      <p:ext uri="{BB962C8B-B14F-4D97-AF65-F5344CB8AC3E}">
        <p14:creationId xmlns:p14="http://schemas.microsoft.com/office/powerpoint/2010/main" val="3928806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5646-EAA9-D946-ABC1-E4DC868BADAF}"/>
              </a:ext>
            </a:extLst>
          </p:cNvPr>
          <p:cNvSpPr>
            <a:spLocks noGrp="1"/>
          </p:cNvSpPr>
          <p:nvPr>
            <p:ph type="title"/>
          </p:nvPr>
        </p:nvSpPr>
        <p:spPr>
          <a:xfrm>
            <a:off x="101600" y="1123837"/>
            <a:ext cx="6819900" cy="1212963"/>
          </a:xfrm>
        </p:spPr>
        <p:txBody>
          <a:bodyPr>
            <a:normAutofit/>
          </a:bodyPr>
          <a:lstStyle/>
          <a:p>
            <a:r>
              <a:rPr lang="en-US" sz="4800" dirty="0"/>
              <a:t>Nominations </a:t>
            </a:r>
            <a:r>
              <a:rPr lang="en-US" sz="4800" dirty="0">
                <a:solidFill>
                  <a:schemeClr val="tx1"/>
                </a:solidFill>
              </a:rPr>
              <a:t>and Elections</a:t>
            </a:r>
            <a:br>
              <a:rPr lang="en-US" sz="4800" dirty="0">
                <a:solidFill>
                  <a:schemeClr val="tx1"/>
                </a:solidFill>
              </a:rPr>
            </a:br>
            <a:r>
              <a:rPr lang="en-US" sz="3100" dirty="0">
                <a:solidFill>
                  <a:schemeClr val="bg1"/>
                </a:solidFill>
              </a:rPr>
              <a:t>Chapter 9	</a:t>
            </a:r>
            <a:r>
              <a:rPr lang="en-US" sz="3100" dirty="0">
                <a:solidFill>
                  <a:schemeClr val="tx1"/>
                </a:solidFill>
              </a:rPr>
              <a:t>p. 77</a:t>
            </a:r>
          </a:p>
        </p:txBody>
      </p:sp>
      <p:sp>
        <p:nvSpPr>
          <p:cNvPr id="3" name="TextBox 2">
            <a:extLst>
              <a:ext uri="{FF2B5EF4-FFF2-40B4-BE49-F238E27FC236}">
                <a16:creationId xmlns:a16="http://schemas.microsoft.com/office/drawing/2014/main" id="{513DFB3E-8811-4504-BF7A-88427BF33934}"/>
              </a:ext>
            </a:extLst>
          </p:cNvPr>
          <p:cNvSpPr txBox="1"/>
          <p:nvPr/>
        </p:nvSpPr>
        <p:spPr>
          <a:xfrm>
            <a:off x="3723503" y="2336800"/>
            <a:ext cx="7471719" cy="2862322"/>
          </a:xfrm>
          <a:prstGeom prst="rect">
            <a:avLst/>
          </a:prstGeom>
          <a:noFill/>
        </p:spPr>
        <p:txBody>
          <a:bodyPr wrap="square" rtlCol="0">
            <a:spAutoFit/>
          </a:bodyPr>
          <a:lstStyle/>
          <a:p>
            <a:endParaRPr lang="en-US" sz="2400" dirty="0"/>
          </a:p>
          <a:p>
            <a:r>
              <a:rPr lang="en-US" sz="2600" dirty="0"/>
              <a:t>NOMINATIONS:	From the Floor</a:t>
            </a:r>
          </a:p>
          <a:p>
            <a:r>
              <a:rPr lang="en-US" sz="2600" dirty="0"/>
              <a:t>					By a Nominating Committee</a:t>
            </a:r>
          </a:p>
          <a:p>
            <a:endParaRPr lang="en-US" sz="2600" dirty="0"/>
          </a:p>
          <a:p>
            <a:endParaRPr lang="en-US" sz="2600" dirty="0"/>
          </a:p>
          <a:p>
            <a:r>
              <a:rPr lang="en-US" sz="2600" dirty="0"/>
              <a:t>ELECTIONS:		Commonly conducted by ballot</a:t>
            </a:r>
          </a:p>
          <a:p>
            <a:r>
              <a:rPr lang="en-US" sz="2600" dirty="0"/>
              <a:t>					If just one candidate, by acclamation</a:t>
            </a:r>
          </a:p>
        </p:txBody>
      </p:sp>
    </p:spTree>
    <p:extLst>
      <p:ext uri="{BB962C8B-B14F-4D97-AF65-F5344CB8AC3E}">
        <p14:creationId xmlns:p14="http://schemas.microsoft.com/office/powerpoint/2010/main" val="3223922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5646-EAA9-D946-ABC1-E4DC868BADAF}"/>
              </a:ext>
            </a:extLst>
          </p:cNvPr>
          <p:cNvSpPr>
            <a:spLocks noGrp="1"/>
          </p:cNvSpPr>
          <p:nvPr>
            <p:ph type="title"/>
          </p:nvPr>
        </p:nvSpPr>
        <p:spPr>
          <a:xfrm>
            <a:off x="101600" y="1995949"/>
            <a:ext cx="3275914" cy="1938991"/>
          </a:xfrm>
        </p:spPr>
        <p:txBody>
          <a:bodyPr>
            <a:normAutofit fontScale="9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t>Nominations</a:t>
            </a:r>
            <a:br>
              <a:rPr lang="en-US" sz="4800" dirty="0">
                <a:solidFill>
                  <a:schemeClr val="tx1"/>
                </a:solidFill>
              </a:rPr>
            </a:b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From the Floor</a:t>
            </a:r>
            <a:b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br>
            <a:b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By a Nominating Committee</a:t>
            </a:r>
            <a:b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br>
            <a:endParaRPr lang="en-US" sz="3100" dirty="0">
              <a:solidFill>
                <a:schemeClr val="tx1"/>
              </a:solidFill>
            </a:endParaRPr>
          </a:p>
        </p:txBody>
      </p:sp>
      <p:sp>
        <p:nvSpPr>
          <p:cNvPr id="3" name="TextBox 2">
            <a:extLst>
              <a:ext uri="{FF2B5EF4-FFF2-40B4-BE49-F238E27FC236}">
                <a16:creationId xmlns:a16="http://schemas.microsoft.com/office/drawing/2014/main" id="{513DFB3E-8811-4504-BF7A-88427BF33934}"/>
              </a:ext>
            </a:extLst>
          </p:cNvPr>
          <p:cNvSpPr txBox="1"/>
          <p:nvPr/>
        </p:nvSpPr>
        <p:spPr>
          <a:xfrm>
            <a:off x="3624649" y="402093"/>
            <a:ext cx="7471719" cy="830997"/>
          </a:xfrm>
          <a:prstGeom prst="rect">
            <a:avLst/>
          </a:prstGeom>
          <a:noFill/>
        </p:spPr>
        <p:txBody>
          <a:bodyPr wrap="square" rtlCol="0">
            <a:spAutoFit/>
          </a:bodyPr>
          <a:lstStyle/>
          <a:p>
            <a:r>
              <a:rPr lang="en-US" sz="2400" dirty="0"/>
              <a:t>These are “the two most common means” of nominating a candidate for office.</a:t>
            </a:r>
          </a:p>
        </p:txBody>
      </p:sp>
      <p:sp>
        <p:nvSpPr>
          <p:cNvPr id="4" name="TextBox 3">
            <a:extLst>
              <a:ext uri="{FF2B5EF4-FFF2-40B4-BE49-F238E27FC236}">
                <a16:creationId xmlns:a16="http://schemas.microsoft.com/office/drawing/2014/main" id="{CC6D0828-4ED9-4914-B0EB-71D510ADBAC6}"/>
              </a:ext>
            </a:extLst>
          </p:cNvPr>
          <p:cNvSpPr txBox="1"/>
          <p:nvPr/>
        </p:nvSpPr>
        <p:spPr>
          <a:xfrm>
            <a:off x="3624649" y="1233090"/>
            <a:ext cx="8124899"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srgbClr val="C00000"/>
                </a:solidFill>
                <a:effectLst/>
                <a:uLnTx/>
                <a:uFillTx/>
                <a:latin typeface="Corbel" panose="020B0503020204020204"/>
                <a:ea typeface="+mn-ea"/>
                <a:cs typeface="+mn-cs"/>
              </a:rPr>
              <a:t>From the floor</a:t>
            </a:r>
            <a:r>
              <a:rPr kumimoji="0" lang="en-US" b="0" i="1" u="none" strike="noStrike" kern="1200" cap="none" spc="0" normalizeH="0" baseline="0" noProof="0" dirty="0">
                <a:ln>
                  <a:noFill/>
                </a:ln>
                <a:solidFill>
                  <a:srgbClr val="C00000"/>
                </a:solidFill>
                <a:effectLst/>
                <a:uLnTx/>
                <a:uFillTx/>
                <a:latin typeface="Corbel" panose="020B0503020204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1" u="none" strike="noStrike" kern="1200" cap="none" spc="0" normalizeH="0" baseline="0" noProof="0" dirty="0">
              <a:ln>
                <a:noFill/>
              </a:ln>
              <a:solidFill>
                <a:srgbClr val="C00000"/>
              </a:solidFill>
              <a:effectLst/>
              <a:uLnTx/>
              <a:uFillTx/>
              <a:latin typeface="Corbel" panose="020B0503020204020204"/>
              <a:ea typeface="+mn-ea"/>
              <a:cs typeface="+mn-cs"/>
            </a:endParaRPr>
          </a:p>
          <a:p>
            <a:pPr marR="0" lvl="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 The </a:t>
            </a:r>
            <a:r>
              <a:rPr kumimoji="0" lang="en-US" sz="2400"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 says: “Nominations are now in order for the office of _______________.”</a:t>
            </a:r>
            <a:endParaRPr lang="en-US" sz="2400" dirty="0">
              <a:solidFill>
                <a:srgbClr val="000000"/>
              </a:solidFill>
              <a:latin typeface="Corbel" panose="020B0503020204020204"/>
            </a:endParaRPr>
          </a:p>
          <a:p>
            <a:pPr marR="0" lvl="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Corbel" panose="020B0503020204020204"/>
              </a:rPr>
              <a:t>Any member may then call out, “I nominate Ms. Jones.”</a:t>
            </a:r>
          </a:p>
          <a:p>
            <a:pPr marR="0" lvl="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Corbel" panose="020B0503020204020204"/>
              </a:rPr>
              <a:t>When appropriate, the </a:t>
            </a:r>
            <a:r>
              <a:rPr lang="en-US" sz="2400" dirty="0">
                <a:solidFill>
                  <a:srgbClr val="FFFF00"/>
                </a:solidFill>
                <a:highlight>
                  <a:srgbClr val="17ABF0"/>
                </a:highlight>
                <a:latin typeface="Corbel" panose="020B0503020204020204"/>
              </a:rPr>
              <a:t>Chair</a:t>
            </a:r>
            <a:r>
              <a:rPr lang="en-US" sz="2400" dirty="0">
                <a:solidFill>
                  <a:srgbClr val="000000"/>
                </a:solidFill>
                <a:latin typeface="Corbel" panose="020B0503020204020204"/>
              </a:rPr>
              <a:t> says, “Are there any further nominations? If not, nominations are closed.” No motion is needed to close nominations.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solidFill>
                <a:srgbClr val="C00000"/>
              </a:solidFill>
              <a:latin typeface="Corbel" panose="020B0503020204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C00000"/>
                </a:solidFill>
                <a:effectLst/>
                <a:uLnTx/>
                <a:uFillTx/>
                <a:latin typeface="Corbel" panose="020B0503020204020204"/>
                <a:ea typeface="+mn-ea"/>
                <a:cs typeface="+mn-cs"/>
              </a:rPr>
              <a:t>From the Nominating Committee</a:t>
            </a:r>
            <a:r>
              <a:rPr kumimoji="0" lang="en-US" sz="1800" b="0" i="1" u="none" strike="noStrike" kern="1200" cap="none" spc="0" normalizeH="0" baseline="0" noProof="0" dirty="0">
                <a:ln>
                  <a:noFill/>
                </a:ln>
                <a:solidFill>
                  <a:srgbClr val="C00000"/>
                </a:solidFill>
                <a:effectLst/>
                <a:uLnTx/>
                <a:uFillTx/>
                <a:latin typeface="Corbel" panose="020B0503020204020204"/>
                <a:ea typeface="+mn-ea"/>
                <a:cs typeface="+mn-cs"/>
              </a:rPr>
              <a:t>:</a:t>
            </a:r>
          </a:p>
          <a:p>
            <a:pPr marR="0" lvl="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Corbel" panose="020B0503020204020204"/>
              </a:rPr>
              <a:t>Committee members are </a:t>
            </a:r>
            <a:r>
              <a:rPr lang="en-US" sz="2400" i="1" dirty="0">
                <a:solidFill>
                  <a:srgbClr val="000000"/>
                </a:solidFill>
                <a:latin typeface="Corbel" panose="020B0503020204020204"/>
              </a:rPr>
              <a:t>elected</a:t>
            </a:r>
            <a:r>
              <a:rPr lang="en-US" sz="2400" dirty="0">
                <a:solidFill>
                  <a:srgbClr val="000000"/>
                </a:solidFill>
                <a:latin typeface="Corbel" panose="020B0503020204020204"/>
              </a:rPr>
              <a:t>; the committee nominates one or more than one candidates for each office, after securing each nominees consent to serve. After the committee’s report, the Chair asks for further nominations from the floor.</a:t>
            </a:r>
          </a:p>
        </p:txBody>
      </p:sp>
    </p:spTree>
    <p:extLst>
      <p:ext uri="{BB962C8B-B14F-4D97-AF65-F5344CB8AC3E}">
        <p14:creationId xmlns:p14="http://schemas.microsoft.com/office/powerpoint/2010/main" val="1800401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7D1E-C22C-4A07-A5FA-3E6BACDD6C17}"/>
              </a:ext>
            </a:extLst>
          </p:cNvPr>
          <p:cNvSpPr>
            <a:spLocks noGrp="1"/>
          </p:cNvSpPr>
          <p:nvPr>
            <p:ph type="title"/>
          </p:nvPr>
        </p:nvSpPr>
        <p:spPr>
          <a:xfrm>
            <a:off x="252919" y="1123838"/>
            <a:ext cx="2947482" cy="1353892"/>
          </a:xfrm>
        </p:spPr>
        <p:txBody>
          <a:bodyPr/>
          <a:lstStyle/>
          <a:p>
            <a:r>
              <a:rPr lang="en-US" sz="4400" dirty="0">
                <a:highlight>
                  <a:srgbClr val="064DF0"/>
                </a:highlight>
              </a:rPr>
              <a:t>ELECTIONS</a:t>
            </a:r>
            <a:br>
              <a:rPr lang="en-US" dirty="0"/>
            </a:br>
            <a:r>
              <a:rPr lang="en-US" sz="2000" dirty="0">
                <a:solidFill>
                  <a:schemeClr val="tx1"/>
                </a:solidFill>
              </a:rPr>
              <a:t>p. 79</a:t>
            </a:r>
          </a:p>
        </p:txBody>
      </p:sp>
      <p:sp>
        <p:nvSpPr>
          <p:cNvPr id="3" name="TextBox 2">
            <a:extLst>
              <a:ext uri="{FF2B5EF4-FFF2-40B4-BE49-F238E27FC236}">
                <a16:creationId xmlns:a16="http://schemas.microsoft.com/office/drawing/2014/main" id="{19EBD525-F990-4B8C-BD3E-C09B567865A2}"/>
              </a:ext>
            </a:extLst>
          </p:cNvPr>
          <p:cNvSpPr txBox="1"/>
          <p:nvPr/>
        </p:nvSpPr>
        <p:spPr>
          <a:xfrm>
            <a:off x="3667432" y="612844"/>
            <a:ext cx="8157413" cy="5632311"/>
          </a:xfrm>
          <a:prstGeom prst="rect">
            <a:avLst/>
          </a:prstGeom>
          <a:noFill/>
        </p:spPr>
        <p:txBody>
          <a:bodyPr wrap="square" rtlCol="0">
            <a:spAutoFit/>
          </a:bodyPr>
          <a:lstStyle/>
          <a:p>
            <a:r>
              <a:rPr lang="en-US" sz="2000" dirty="0"/>
              <a:t>Commonly conducted by ballot.</a:t>
            </a:r>
          </a:p>
          <a:p>
            <a:endParaRPr lang="en-US" sz="2000" dirty="0"/>
          </a:p>
          <a:p>
            <a:r>
              <a:rPr lang="en-US" sz="2000" dirty="0"/>
              <a:t>Only one candidate? Often by acclimation.</a:t>
            </a:r>
          </a:p>
          <a:p>
            <a:endParaRPr lang="en-US" sz="2000" dirty="0"/>
          </a:p>
          <a:p>
            <a:r>
              <a:rPr lang="en-US" sz="2000" dirty="0"/>
              <a:t>BYLAWS GOVERN</a:t>
            </a:r>
          </a:p>
          <a:p>
            <a:endParaRPr lang="en-US" sz="2000" dirty="0"/>
          </a:p>
          <a:p>
            <a:r>
              <a:rPr lang="en-US" sz="2000" dirty="0"/>
              <a:t>Write in candidates are part of vote by ballot.</a:t>
            </a:r>
          </a:p>
          <a:p>
            <a:endParaRPr lang="en-US" sz="2000" dirty="0"/>
          </a:p>
          <a:p>
            <a:r>
              <a:rPr lang="en-US" sz="2000" dirty="0"/>
              <a:t>Write in candidates need not have been nominated.</a:t>
            </a:r>
          </a:p>
          <a:p>
            <a:endParaRPr lang="en-US" sz="2000" dirty="0"/>
          </a:p>
          <a:p>
            <a:r>
              <a:rPr lang="en-US" sz="2000" dirty="0"/>
              <a:t>If no candidate receives a majority, balloting continues until a majority is achieved.</a:t>
            </a:r>
          </a:p>
          <a:p>
            <a:endParaRPr lang="en-US" sz="2000" dirty="0"/>
          </a:p>
          <a:p>
            <a:r>
              <a:rPr lang="en-US" sz="2000" dirty="0"/>
              <a:t>The election is final when the result is announced by the </a:t>
            </a:r>
            <a:r>
              <a:rPr lang="en-US" sz="2000" dirty="0">
                <a:solidFill>
                  <a:srgbClr val="FFFF00"/>
                </a:solidFill>
                <a:highlight>
                  <a:srgbClr val="17ABF0"/>
                </a:highlight>
              </a:rPr>
              <a:t>Chair</a:t>
            </a:r>
            <a:r>
              <a:rPr lang="en-US" sz="2000" dirty="0"/>
              <a:t> </a:t>
            </a:r>
            <a:r>
              <a:rPr lang="en-US" sz="2000" u="sng" dirty="0"/>
              <a:t>and the winning candidate does not decline immediately</a:t>
            </a:r>
            <a:r>
              <a:rPr lang="en-US" sz="2000" dirty="0"/>
              <a:t> when told of the election results.</a:t>
            </a:r>
          </a:p>
          <a:p>
            <a:endParaRPr lang="en-US" sz="2000" dirty="0"/>
          </a:p>
          <a:p>
            <a:r>
              <a:rPr lang="en-US" sz="2000" dirty="0"/>
              <a:t>A candidate takes office as soon as the election becomes final.</a:t>
            </a:r>
          </a:p>
        </p:txBody>
      </p:sp>
    </p:spTree>
    <p:extLst>
      <p:ext uri="{BB962C8B-B14F-4D97-AF65-F5344CB8AC3E}">
        <p14:creationId xmlns:p14="http://schemas.microsoft.com/office/powerpoint/2010/main" val="356015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38">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40">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C79276-128F-4C51-A59A-10CBF1C5A2F6}"/>
              </a:ext>
            </a:extLst>
          </p:cNvPr>
          <p:cNvSpPr>
            <a:spLocks noGrp="1"/>
          </p:cNvSpPr>
          <p:nvPr>
            <p:ph type="title"/>
          </p:nvPr>
        </p:nvSpPr>
        <p:spPr>
          <a:xfrm>
            <a:off x="252919" y="1123837"/>
            <a:ext cx="2947482" cy="1283461"/>
          </a:xfrm>
        </p:spPr>
        <p:txBody>
          <a:bodyPr vert="horz" lIns="91440" tIns="45720" rIns="91440" bIns="45720" rtlCol="0" anchor="b">
            <a:normAutofit/>
          </a:bodyPr>
          <a:lstStyle/>
          <a:p>
            <a:r>
              <a:rPr lang="en-US" sz="2000" b="1" dirty="0"/>
              <a:t>PART IV</a:t>
            </a:r>
            <a:br>
              <a:rPr lang="en-US" sz="2000" dirty="0"/>
            </a:br>
            <a:r>
              <a:rPr lang="en-US" sz="2000" dirty="0"/>
              <a:t>Bylaws and Other Rules and How to Use Them</a:t>
            </a:r>
            <a:br>
              <a:rPr lang="en-US" sz="2000" dirty="0"/>
            </a:br>
            <a:r>
              <a:rPr lang="en-US" sz="2000" dirty="0"/>
              <a:t>        </a:t>
            </a:r>
            <a:r>
              <a:rPr lang="en-US" sz="1600" dirty="0">
                <a:solidFill>
                  <a:schemeClr val="tx1"/>
                </a:solidFill>
              </a:rPr>
              <a:t>CHAPTER 10</a:t>
            </a:r>
          </a:p>
        </p:txBody>
      </p:sp>
      <p:sp>
        <p:nvSpPr>
          <p:cNvPr id="4" name="Text Placeholder 3">
            <a:extLst>
              <a:ext uri="{FF2B5EF4-FFF2-40B4-BE49-F238E27FC236}">
                <a16:creationId xmlns:a16="http://schemas.microsoft.com/office/drawing/2014/main" id="{01AB5DB1-BBCA-443E-82D8-B787A52DD071}"/>
              </a:ext>
            </a:extLst>
          </p:cNvPr>
          <p:cNvSpPr>
            <a:spLocks noGrp="1"/>
          </p:cNvSpPr>
          <p:nvPr>
            <p:ph type="body" sz="half" idx="2"/>
          </p:nvPr>
        </p:nvSpPr>
        <p:spPr>
          <a:xfrm>
            <a:off x="2" y="2526890"/>
            <a:ext cx="3514330" cy="3379387"/>
          </a:xfrm>
        </p:spPr>
        <p:txBody>
          <a:bodyPr vert="horz" lIns="91440" tIns="45720" rIns="91440" bIns="45720" rtlCol="0" anchor="t">
            <a:normAutofit/>
          </a:bodyPr>
          <a:lstStyle/>
          <a:p>
            <a:pPr indent="-182880">
              <a:lnSpc>
                <a:spcPct val="90000"/>
              </a:lnSpc>
              <a:buFont typeface="Wingdings 2" pitchFamily="18" charset="2"/>
              <a:buChar char=""/>
            </a:pPr>
            <a:r>
              <a:rPr lang="en-US" sz="2400" b="1" dirty="0"/>
              <a:t>LAW</a:t>
            </a:r>
          </a:p>
          <a:p>
            <a:pPr indent="-182880">
              <a:lnSpc>
                <a:spcPct val="90000"/>
              </a:lnSpc>
              <a:buFont typeface="Wingdings 2" pitchFamily="18" charset="2"/>
              <a:buChar char=""/>
            </a:pPr>
            <a:r>
              <a:rPr lang="en-US" sz="2400" b="1" dirty="0"/>
              <a:t>CORPORATE CHARTER</a:t>
            </a:r>
          </a:p>
          <a:p>
            <a:pPr marL="182563" indent="-182563">
              <a:lnSpc>
                <a:spcPct val="90000"/>
              </a:lnSpc>
              <a:buFont typeface="Wingdings 2" pitchFamily="18" charset="2"/>
              <a:buChar char=""/>
            </a:pPr>
            <a:r>
              <a:rPr lang="en-US" sz="2400" b="1" dirty="0"/>
              <a:t>BYLAWS OR   CONSTITUTION</a:t>
            </a:r>
          </a:p>
          <a:p>
            <a:pPr indent="-182880">
              <a:lnSpc>
                <a:spcPct val="90000"/>
              </a:lnSpc>
              <a:buFont typeface="Wingdings 2" pitchFamily="18" charset="2"/>
              <a:buChar char=""/>
            </a:pPr>
            <a:r>
              <a:rPr lang="en-US" sz="2400" b="1" dirty="0"/>
              <a:t>RULES OF ORDER</a:t>
            </a:r>
          </a:p>
          <a:p>
            <a:pPr indent="-182880">
              <a:lnSpc>
                <a:spcPct val="90000"/>
              </a:lnSpc>
              <a:buFont typeface="Wingdings 2" pitchFamily="18" charset="2"/>
              <a:buChar char=""/>
            </a:pPr>
            <a:r>
              <a:rPr lang="en-US" sz="2400" b="1" dirty="0"/>
              <a:t>STANDING RULES</a:t>
            </a:r>
          </a:p>
          <a:p>
            <a:pPr indent="-182880">
              <a:lnSpc>
                <a:spcPct val="90000"/>
              </a:lnSpc>
              <a:buFont typeface="Wingdings 2" pitchFamily="18" charset="2"/>
              <a:buChar char=""/>
            </a:pPr>
            <a:r>
              <a:rPr lang="en-US" sz="2400" b="1" dirty="0"/>
              <a:t>CUSTOM</a:t>
            </a:r>
          </a:p>
        </p:txBody>
      </p:sp>
      <p:pic>
        <p:nvPicPr>
          <p:cNvPr id="6" name="Picture Placeholder 5" descr="Text&#10;&#10;Description automatically generated">
            <a:extLst>
              <a:ext uri="{FF2B5EF4-FFF2-40B4-BE49-F238E27FC236}">
                <a16:creationId xmlns:a16="http://schemas.microsoft.com/office/drawing/2014/main" id="{46A32814-E542-4C8C-93B3-FAE54469F239}"/>
              </a:ext>
            </a:extLst>
          </p:cNvPr>
          <p:cNvPicPr>
            <a:picLocks noGrp="1" noChangeAspect="1"/>
          </p:cNvPicPr>
          <p:nvPr>
            <p:ph type="pic" idx="1"/>
          </p:nvPr>
        </p:nvPicPr>
        <p:blipFill rotWithShape="1">
          <a:blip r:embed="rId2"/>
          <a:srcRect b="8549"/>
          <a:stretch/>
        </p:blipFill>
        <p:spPr>
          <a:xfrm>
            <a:off x="3778897" y="758952"/>
            <a:ext cx="7772401" cy="5330952"/>
          </a:xfrm>
          <a:prstGeom prst="rect">
            <a:avLst/>
          </a:prstGeom>
        </p:spPr>
      </p:pic>
    </p:spTree>
    <p:extLst>
      <p:ext uri="{BB962C8B-B14F-4D97-AF65-F5344CB8AC3E}">
        <p14:creationId xmlns:p14="http://schemas.microsoft.com/office/powerpoint/2010/main" val="413483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D225-E2A4-4479-8E28-8E70DD7ADC8F}"/>
              </a:ext>
            </a:extLst>
          </p:cNvPr>
          <p:cNvSpPr>
            <a:spLocks noGrp="1"/>
          </p:cNvSpPr>
          <p:nvPr>
            <p:ph type="title"/>
          </p:nvPr>
        </p:nvSpPr>
        <p:spPr>
          <a:xfrm>
            <a:off x="678426" y="914401"/>
            <a:ext cx="2694039" cy="4916128"/>
          </a:xfrm>
        </p:spPr>
        <p:txBody>
          <a:bodyPr>
            <a:normAutofit fontScale="90000"/>
          </a:bodyPr>
          <a:lstStyle/>
          <a:p>
            <a:pPr marL="0" marR="0" lvl="0" indent="-182880" defTabSz="914400" rtl="0" eaLnBrk="1" fontAlgn="auto" latinLnBrk="0" hangingPunct="1">
              <a:lnSpc>
                <a:spcPct val="90000"/>
              </a:lnSpc>
              <a:spcBef>
                <a:spcPts val="1200"/>
              </a:spcBef>
              <a:spcAft>
                <a:spcPts val="0"/>
              </a:spcAft>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LAW</a:t>
            </a: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CORPORATE </a:t>
            </a: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CHARTER</a:t>
            </a: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BYLAWS OR   CONSTITUTION</a:t>
            </a: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RULES OF ORDER</a:t>
            </a: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STANDING RULES</a:t>
            </a: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b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b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CUSTOM</a:t>
            </a:r>
            <a:endParaRPr lang="en-US" dirty="0"/>
          </a:p>
        </p:txBody>
      </p:sp>
      <p:sp>
        <p:nvSpPr>
          <p:cNvPr id="3" name="TextBox 2">
            <a:extLst>
              <a:ext uri="{FF2B5EF4-FFF2-40B4-BE49-F238E27FC236}">
                <a16:creationId xmlns:a16="http://schemas.microsoft.com/office/drawing/2014/main" id="{EAFDFE0A-AB1B-4829-BCD3-B4AC4C1F4466}"/>
              </a:ext>
            </a:extLst>
          </p:cNvPr>
          <p:cNvSpPr txBox="1"/>
          <p:nvPr/>
        </p:nvSpPr>
        <p:spPr>
          <a:xfrm>
            <a:off x="3559277" y="694809"/>
            <a:ext cx="8809704" cy="5355312"/>
          </a:xfrm>
          <a:prstGeom prst="rect">
            <a:avLst/>
          </a:prstGeom>
          <a:noFill/>
        </p:spPr>
        <p:txBody>
          <a:bodyPr wrap="square" rtlCol="0">
            <a:spAutoFit/>
          </a:bodyPr>
          <a:lstStyle/>
          <a:p>
            <a:r>
              <a:rPr lang="en-US" dirty="0"/>
              <a:t>What the state or federal government says. It rules. RONR says a board decision must</a:t>
            </a:r>
          </a:p>
          <a:p>
            <a:r>
              <a:rPr lang="en-US" dirty="0"/>
              <a:t>result from a proper meeting; some laws say its OK to talk with members separately.</a:t>
            </a:r>
          </a:p>
          <a:p>
            <a:endParaRPr lang="en-US" dirty="0"/>
          </a:p>
          <a:p>
            <a:r>
              <a:rPr lang="en-US" dirty="0"/>
              <a:t>Has the do with the law of the state of incorporation. Varies state by state. Applies only to incorporated entities.</a:t>
            </a:r>
          </a:p>
          <a:p>
            <a:endParaRPr lang="en-US" dirty="0"/>
          </a:p>
          <a:p>
            <a:r>
              <a:rPr lang="en-US" b="1" dirty="0">
                <a:solidFill>
                  <a:srgbClr val="064DF0"/>
                </a:solidFill>
              </a:rPr>
              <a:t>BYLAWS</a:t>
            </a:r>
            <a:r>
              <a:rPr lang="en-US" dirty="0">
                <a:solidFill>
                  <a:srgbClr val="064DF0"/>
                </a:solidFill>
              </a:rPr>
              <a:t> </a:t>
            </a:r>
            <a:r>
              <a:rPr lang="en-US" dirty="0">
                <a:solidFill>
                  <a:schemeClr val="tx1">
                    <a:lumMod val="85000"/>
                    <a:lumOff val="15000"/>
                  </a:schemeClr>
                </a:solidFill>
              </a:rPr>
              <a:t>the governing rules of most organizations. </a:t>
            </a:r>
            <a:r>
              <a:rPr lang="en-US" dirty="0" err="1">
                <a:solidFill>
                  <a:schemeClr val="tx1">
                    <a:lumMod val="85000"/>
                    <a:lumOff val="15000"/>
                  </a:schemeClr>
                </a:solidFill>
              </a:rPr>
              <a:t>i</a:t>
            </a:r>
            <a:r>
              <a:rPr lang="en-US" dirty="0">
                <a:solidFill>
                  <a:schemeClr val="tx1">
                    <a:lumMod val="85000"/>
                    <a:lumOff val="15000"/>
                  </a:schemeClr>
                </a:solidFill>
              </a:rPr>
              <a:t>. Purpose ii. Members iii. Officers, Committees, and Meetings iv. Board of Directors or Executive Board. </a:t>
            </a:r>
          </a:p>
          <a:p>
            <a:r>
              <a:rPr lang="en-US" dirty="0">
                <a:solidFill>
                  <a:schemeClr val="tx1">
                    <a:lumMod val="85000"/>
                    <a:lumOff val="15000"/>
                  </a:schemeClr>
                </a:solidFill>
              </a:rPr>
              <a:t>Proposals in conflict with the bylaws are out of order.</a:t>
            </a:r>
          </a:p>
          <a:p>
            <a:endParaRPr lang="en-US" b="1" dirty="0">
              <a:solidFill>
                <a:schemeClr val="tx1">
                  <a:lumMod val="85000"/>
                  <a:lumOff val="15000"/>
                </a:schemeClr>
              </a:solidFill>
            </a:endParaRPr>
          </a:p>
          <a:p>
            <a:r>
              <a:rPr lang="en-US" b="1" dirty="0">
                <a:solidFill>
                  <a:schemeClr val="tx1">
                    <a:lumMod val="85000"/>
                    <a:lumOff val="15000"/>
                  </a:schemeClr>
                </a:solidFill>
              </a:rPr>
              <a:t>Rules for the Conduct of Meetings – almost entirely the same from group to group. </a:t>
            </a:r>
            <a:r>
              <a:rPr lang="en-US" sz="1200" b="1" dirty="0">
                <a:solidFill>
                  <a:schemeClr val="tx1">
                    <a:lumMod val="85000"/>
                    <a:lumOff val="15000"/>
                  </a:schemeClr>
                </a:solidFill>
                <a:highlight>
                  <a:srgbClr val="FFFF00"/>
                </a:highlight>
              </a:rPr>
              <a:t>P.86</a:t>
            </a:r>
          </a:p>
          <a:p>
            <a:r>
              <a:rPr lang="en-US" dirty="0"/>
              <a:t>Special rules of order supersede any conflicting rule in the adopted parliamentary authority.</a:t>
            </a:r>
          </a:p>
          <a:p>
            <a:r>
              <a:rPr lang="en-US" dirty="0"/>
              <a:t>Amendment requires previous notice and a 2/3 vote.</a:t>
            </a:r>
          </a:p>
          <a:p>
            <a:endParaRPr lang="en-US" dirty="0"/>
          </a:p>
          <a:p>
            <a:r>
              <a:rPr lang="en-US" dirty="0"/>
              <a:t>Standing rules cover administrative matters of less significance as well as  matters of decorum. “Guest shall be entered by first and last name into a Guest Register.”</a:t>
            </a:r>
          </a:p>
          <a:p>
            <a:endParaRPr lang="en-US" dirty="0"/>
          </a:p>
          <a:p>
            <a:r>
              <a:rPr lang="en-US" dirty="0"/>
              <a:t>Custom is habit. It refers to how we’ve always done it. No matter how old the custom, when in conflict with it, custom must always yield to the written rule. </a:t>
            </a:r>
          </a:p>
        </p:txBody>
      </p:sp>
      <p:sp>
        <p:nvSpPr>
          <p:cNvPr id="4" name="TextBox 3">
            <a:extLst>
              <a:ext uri="{FF2B5EF4-FFF2-40B4-BE49-F238E27FC236}">
                <a16:creationId xmlns:a16="http://schemas.microsoft.com/office/drawing/2014/main" id="{CBB4E5E0-97F8-4122-A5A4-F6919E9443BB}"/>
              </a:ext>
            </a:extLst>
          </p:cNvPr>
          <p:cNvSpPr txBox="1"/>
          <p:nvPr/>
        </p:nvSpPr>
        <p:spPr>
          <a:xfrm>
            <a:off x="1700980" y="6334121"/>
            <a:ext cx="10133183" cy="369332"/>
          </a:xfrm>
          <a:prstGeom prst="rect">
            <a:avLst/>
          </a:prstGeom>
          <a:solidFill>
            <a:schemeClr val="accent1">
              <a:lumMod val="20000"/>
              <a:lumOff val="80000"/>
            </a:schemeClr>
          </a:solidFill>
        </p:spPr>
        <p:txBody>
          <a:bodyPr wrap="square" rtlCol="0">
            <a:spAutoFit/>
          </a:bodyPr>
          <a:lstStyle/>
          <a:p>
            <a:r>
              <a:rPr lang="en-US" dirty="0">
                <a:solidFill>
                  <a:srgbClr val="0070C0"/>
                </a:solidFill>
              </a:rPr>
              <a:t>WANT MEMBERS TO PARTICIPATE? PROVIDE A COPY OF OR ACCESS TO THE RULES – ALL OF THEM.</a:t>
            </a:r>
          </a:p>
        </p:txBody>
      </p:sp>
    </p:spTree>
    <p:extLst>
      <p:ext uri="{BB962C8B-B14F-4D97-AF65-F5344CB8AC3E}">
        <p14:creationId xmlns:p14="http://schemas.microsoft.com/office/powerpoint/2010/main" val="4209466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79A8-8013-47EC-BB2D-D3E355314AEE}"/>
              </a:ext>
            </a:extLst>
          </p:cNvPr>
          <p:cNvSpPr>
            <a:spLocks noGrp="1"/>
          </p:cNvSpPr>
          <p:nvPr>
            <p:ph type="ctrTitle"/>
          </p:nvPr>
        </p:nvSpPr>
        <p:spPr>
          <a:xfrm>
            <a:off x="825910" y="1298448"/>
            <a:ext cx="7559138" cy="2555797"/>
          </a:xfrm>
        </p:spPr>
        <p:txBody>
          <a:bodyPr>
            <a:normAutofit/>
          </a:bodyPr>
          <a:lstStyle/>
          <a:p>
            <a:r>
              <a:rPr lang="en-US" dirty="0"/>
              <a:t>How are Rules Enforced</a:t>
            </a:r>
            <a:br>
              <a:rPr lang="en-US" dirty="0"/>
            </a:br>
            <a:r>
              <a:rPr lang="en-US" dirty="0"/>
              <a:t>and How Are They Suspended?</a:t>
            </a:r>
          </a:p>
        </p:txBody>
      </p:sp>
      <p:sp>
        <p:nvSpPr>
          <p:cNvPr id="3" name="Subtitle 2">
            <a:extLst>
              <a:ext uri="{FF2B5EF4-FFF2-40B4-BE49-F238E27FC236}">
                <a16:creationId xmlns:a16="http://schemas.microsoft.com/office/drawing/2014/main" id="{87D2D2B4-FB86-47E8-9E7B-74FDD8A3DAAD}"/>
              </a:ext>
            </a:extLst>
          </p:cNvPr>
          <p:cNvSpPr>
            <a:spLocks noGrp="1"/>
          </p:cNvSpPr>
          <p:nvPr>
            <p:ph type="subTitle" idx="1"/>
          </p:nvPr>
        </p:nvSpPr>
        <p:spPr>
          <a:xfrm>
            <a:off x="1012723" y="4345859"/>
            <a:ext cx="7402492" cy="599768"/>
          </a:xfrm>
        </p:spPr>
        <p:txBody>
          <a:bodyPr>
            <a:normAutofit/>
          </a:bodyPr>
          <a:lstStyle/>
          <a:p>
            <a:r>
              <a:rPr lang="en-US" sz="3200" cap="small" dirty="0"/>
              <a:t>Chapter 11, p. 89</a:t>
            </a:r>
          </a:p>
          <a:p>
            <a:endParaRPr lang="en-US" sz="3600" dirty="0"/>
          </a:p>
        </p:txBody>
      </p:sp>
    </p:spTree>
    <p:extLst>
      <p:ext uri="{BB962C8B-B14F-4D97-AF65-F5344CB8AC3E}">
        <p14:creationId xmlns:p14="http://schemas.microsoft.com/office/powerpoint/2010/main" val="2076840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7DAB-77F6-4FA7-876F-BCDC736B88B6}"/>
              </a:ext>
            </a:extLst>
          </p:cNvPr>
          <p:cNvSpPr>
            <a:spLocks noGrp="1"/>
          </p:cNvSpPr>
          <p:nvPr>
            <p:ph type="title"/>
          </p:nvPr>
        </p:nvSpPr>
        <p:spPr>
          <a:xfrm>
            <a:off x="167148" y="953728"/>
            <a:ext cx="3047999" cy="4581833"/>
          </a:xfrm>
        </p:spPr>
        <p:txBody>
          <a:bodyPr>
            <a:normAutofit fontScale="90000"/>
          </a:bodyPr>
          <a:lstStyle/>
          <a:p>
            <a:pPr algn="ctr"/>
            <a:r>
              <a:rPr lang="en-US" b="1" dirty="0">
                <a:solidFill>
                  <a:srgbClr val="0070C0"/>
                </a:solidFill>
              </a:rPr>
              <a:t> </a:t>
            </a:r>
            <a:r>
              <a:rPr lang="en-US" sz="4000" b="1" dirty="0">
                <a:solidFill>
                  <a:srgbClr val="0070C0"/>
                </a:solidFill>
              </a:rPr>
              <a:t>Point of Order</a:t>
            </a:r>
            <a:br>
              <a:rPr lang="en-US" dirty="0"/>
            </a:br>
            <a:r>
              <a:rPr lang="en-US" dirty="0"/>
              <a:t> and </a:t>
            </a:r>
            <a:br>
              <a:rPr lang="en-US" dirty="0"/>
            </a:br>
            <a:r>
              <a:rPr lang="en-US" sz="4000" b="1" dirty="0"/>
              <a:t>A P </a:t>
            </a:r>
            <a:r>
              <a:rPr lang="en-US" sz="4000" b="1" dirty="0" err="1"/>
              <a:t>P</a:t>
            </a:r>
            <a:r>
              <a:rPr lang="en-US" sz="4000" b="1" dirty="0"/>
              <a:t> E A L</a:t>
            </a:r>
            <a:br>
              <a:rPr lang="en-US" dirty="0"/>
            </a:br>
            <a:r>
              <a:rPr lang="en-US" sz="2200" b="1" dirty="0">
                <a:solidFill>
                  <a:srgbClr val="064DF0"/>
                </a:solidFill>
              </a:rPr>
              <a:t>p.90 – 91</a:t>
            </a:r>
            <a:br>
              <a:rPr lang="en-US" sz="2200" b="1" dirty="0">
                <a:solidFill>
                  <a:srgbClr val="064DF0"/>
                </a:solidFill>
              </a:rPr>
            </a:br>
            <a:br>
              <a:rPr lang="en-US" dirty="0"/>
            </a:br>
            <a:br>
              <a:rPr lang="en-US" dirty="0"/>
            </a:br>
            <a:br>
              <a:rPr lang="en-US" dirty="0"/>
            </a:br>
            <a:r>
              <a:rPr lang="en-US" sz="4400" dirty="0"/>
              <a:t>A </a:t>
            </a:r>
            <a:r>
              <a:rPr lang="en-US" sz="4400" dirty="0">
                <a:solidFill>
                  <a:srgbClr val="FFFF00"/>
                </a:solidFill>
              </a:rPr>
              <a:t>Chairs</a:t>
            </a:r>
            <a:r>
              <a:rPr lang="en-US" sz="4400" dirty="0"/>
              <a:t> </a:t>
            </a:r>
            <a:br>
              <a:rPr lang="en-US" sz="4400" dirty="0"/>
            </a:br>
            <a:r>
              <a:rPr lang="en-US" sz="4400" dirty="0"/>
              <a:t>Best Friend</a:t>
            </a:r>
          </a:p>
        </p:txBody>
      </p:sp>
      <p:sp>
        <p:nvSpPr>
          <p:cNvPr id="3" name="Content Placeholder 2">
            <a:extLst>
              <a:ext uri="{FF2B5EF4-FFF2-40B4-BE49-F238E27FC236}">
                <a16:creationId xmlns:a16="http://schemas.microsoft.com/office/drawing/2014/main" id="{8C2AAB1F-55A8-4C04-8507-0995F4A12C14}"/>
              </a:ext>
            </a:extLst>
          </p:cNvPr>
          <p:cNvSpPr>
            <a:spLocks noGrp="1"/>
          </p:cNvSpPr>
          <p:nvPr>
            <p:ph idx="1"/>
          </p:nvPr>
        </p:nvSpPr>
        <p:spPr>
          <a:xfrm>
            <a:off x="3657600" y="570271"/>
            <a:ext cx="8534400" cy="5761703"/>
          </a:xfrm>
        </p:spPr>
        <p:txBody>
          <a:bodyPr>
            <a:normAutofit/>
          </a:bodyPr>
          <a:lstStyle/>
          <a:p>
            <a:pPr marL="0" indent="0">
              <a:buNone/>
            </a:pPr>
            <a:r>
              <a:rPr lang="en-US" sz="4000" dirty="0"/>
              <a:t>“The chair has the duty of making sure that the rules are followed. Any member may call the attention the chair to a violation of the rules.”</a:t>
            </a:r>
          </a:p>
        </p:txBody>
      </p:sp>
    </p:spTree>
    <p:extLst>
      <p:ext uri="{BB962C8B-B14F-4D97-AF65-F5344CB8AC3E}">
        <p14:creationId xmlns:p14="http://schemas.microsoft.com/office/powerpoint/2010/main" val="2139325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BAD5-A3D4-401F-9F1C-4A1B28A2D961}"/>
              </a:ext>
            </a:extLst>
          </p:cNvPr>
          <p:cNvSpPr>
            <a:spLocks noGrp="1"/>
          </p:cNvSpPr>
          <p:nvPr>
            <p:ph type="title"/>
          </p:nvPr>
        </p:nvSpPr>
        <p:spPr>
          <a:xfrm>
            <a:off x="78658" y="1123837"/>
            <a:ext cx="3789254" cy="3752963"/>
          </a:xfrm>
        </p:spPr>
        <p:txBody>
          <a:bodyPr>
            <a:normAutofit/>
          </a:bodyPr>
          <a:lstStyle/>
          <a:p>
            <a:r>
              <a:rPr lang="en-US" b="1" dirty="0"/>
              <a:t>Point of Order </a:t>
            </a:r>
            <a:r>
              <a:rPr lang="en-US" dirty="0"/>
              <a:t>– </a:t>
            </a:r>
            <a:br>
              <a:rPr lang="en-US" dirty="0"/>
            </a:br>
            <a:br>
              <a:rPr lang="en-US" dirty="0"/>
            </a:br>
            <a:br>
              <a:rPr lang="en-US" dirty="0"/>
            </a:br>
            <a:r>
              <a:rPr lang="en-US" dirty="0">
                <a:solidFill>
                  <a:srgbClr val="C00000"/>
                </a:solidFill>
              </a:rPr>
              <a:t>Presiding</a:t>
            </a:r>
            <a:br>
              <a:rPr lang="en-US" dirty="0">
                <a:solidFill>
                  <a:srgbClr val="C00000"/>
                </a:solidFill>
              </a:rPr>
            </a:br>
            <a:r>
              <a:rPr lang="en-US" b="1" i="1" dirty="0">
                <a:solidFill>
                  <a:srgbClr val="C00000"/>
                </a:solidFill>
              </a:rPr>
              <a:t>is</a:t>
            </a:r>
            <a:br>
              <a:rPr lang="en-US" dirty="0">
                <a:solidFill>
                  <a:srgbClr val="C00000"/>
                </a:solidFill>
              </a:rPr>
            </a:br>
            <a:r>
              <a:rPr lang="en-US" dirty="0">
                <a:solidFill>
                  <a:srgbClr val="C00000"/>
                </a:solidFill>
              </a:rPr>
              <a:t>Deciding</a:t>
            </a:r>
            <a:br>
              <a:rPr lang="en-US" dirty="0"/>
            </a:br>
            <a:r>
              <a:rPr lang="en-US" dirty="0"/>
              <a:t> </a:t>
            </a:r>
          </a:p>
        </p:txBody>
      </p:sp>
      <p:sp>
        <p:nvSpPr>
          <p:cNvPr id="3" name="Content Placeholder 2">
            <a:extLst>
              <a:ext uri="{FF2B5EF4-FFF2-40B4-BE49-F238E27FC236}">
                <a16:creationId xmlns:a16="http://schemas.microsoft.com/office/drawing/2014/main" id="{77A34099-98FA-4D95-8542-35FF579FFD27}"/>
              </a:ext>
            </a:extLst>
          </p:cNvPr>
          <p:cNvSpPr>
            <a:spLocks noGrp="1"/>
          </p:cNvSpPr>
          <p:nvPr>
            <p:ph sz="half" idx="1"/>
          </p:nvPr>
        </p:nvSpPr>
        <p:spPr>
          <a:xfrm>
            <a:off x="3480619" y="1123836"/>
            <a:ext cx="4031225" cy="4865483"/>
          </a:xfrm>
        </p:spPr>
        <p:txBody>
          <a:bodyPr>
            <a:normAutofit/>
          </a:bodyPr>
          <a:lstStyle/>
          <a:p>
            <a:r>
              <a:rPr lang="en-US" dirty="0">
                <a:highlight>
                  <a:srgbClr val="00FF00"/>
                </a:highlight>
              </a:rPr>
              <a:t>M1</a:t>
            </a:r>
            <a:r>
              <a:rPr lang="en-US" dirty="0"/>
              <a:t>:	“</a:t>
            </a:r>
            <a:r>
              <a:rPr lang="en-US" dirty="0">
                <a:solidFill>
                  <a:srgbClr val="C00000"/>
                </a:solidFill>
              </a:rPr>
              <a:t>Point of order</a:t>
            </a:r>
            <a:r>
              <a:rPr lang="en-US" dirty="0"/>
              <a:t>!”</a:t>
            </a:r>
          </a:p>
          <a:p>
            <a:r>
              <a:rPr lang="en-US" dirty="0">
                <a:solidFill>
                  <a:srgbClr val="FFFF00"/>
                </a:solidFill>
                <a:highlight>
                  <a:srgbClr val="17ABF0"/>
                </a:highlight>
              </a:rPr>
              <a:t>Chair</a:t>
            </a:r>
            <a:r>
              <a:rPr lang="en-US" dirty="0"/>
              <a:t>:	“</a:t>
            </a:r>
            <a:r>
              <a:rPr lang="en-US" dirty="0">
                <a:solidFill>
                  <a:schemeClr val="tx1"/>
                </a:solidFill>
              </a:rPr>
              <a:t>The member will state her point</a:t>
            </a:r>
            <a:r>
              <a:rPr lang="en-US" dirty="0"/>
              <a:t>.”</a:t>
            </a:r>
          </a:p>
          <a:p>
            <a:r>
              <a:rPr lang="en-US" dirty="0">
                <a:highlight>
                  <a:srgbClr val="00FF00"/>
                </a:highlight>
              </a:rPr>
              <a:t>M1</a:t>
            </a:r>
            <a:r>
              <a:rPr lang="en-US" dirty="0"/>
              <a:t>:	“</a:t>
            </a:r>
            <a:r>
              <a:rPr lang="en-US" dirty="0">
                <a:solidFill>
                  <a:srgbClr val="C00000"/>
                </a:solidFill>
              </a:rPr>
              <a:t>Madam President, the motion just passed on a majority vote to limit debate requires a 2/3 vote for adoption</a:t>
            </a:r>
            <a:r>
              <a:rPr lang="en-US" dirty="0"/>
              <a:t>.”</a:t>
            </a:r>
          </a:p>
          <a:p>
            <a:r>
              <a:rPr lang="en-US" dirty="0">
                <a:solidFill>
                  <a:srgbClr val="FFFF00"/>
                </a:solidFill>
                <a:highlight>
                  <a:srgbClr val="17ABF0"/>
                </a:highlight>
              </a:rPr>
              <a:t>Chair</a:t>
            </a:r>
            <a:r>
              <a:rPr lang="en-US" dirty="0"/>
              <a:t>:	“</a:t>
            </a:r>
            <a:r>
              <a:rPr lang="en-US" dirty="0">
                <a:solidFill>
                  <a:schemeClr val="tx1"/>
                </a:solidFill>
              </a:rPr>
              <a:t>The point is well taken. The vote on the motion to limit debate will be taken again and needs 2/3rds in the affirmative to adopt</a:t>
            </a:r>
            <a:r>
              <a:rPr lang="en-US" dirty="0"/>
              <a:t>. 	</a:t>
            </a:r>
          </a:p>
          <a:p>
            <a:pPr marL="0" indent="0">
              <a:buNone/>
            </a:pPr>
            <a:r>
              <a:rPr lang="en-US" dirty="0"/>
              <a:t>    Those in favor of [the motion to limit debate], say “aye”; those opposed, say “no.”</a:t>
            </a:r>
          </a:p>
        </p:txBody>
      </p:sp>
      <p:sp>
        <p:nvSpPr>
          <p:cNvPr id="4" name="Content Placeholder 3">
            <a:extLst>
              <a:ext uri="{FF2B5EF4-FFF2-40B4-BE49-F238E27FC236}">
                <a16:creationId xmlns:a16="http://schemas.microsoft.com/office/drawing/2014/main" id="{BF56349C-D4F2-4E37-BFDD-E1A687486E67}"/>
              </a:ext>
            </a:extLst>
          </p:cNvPr>
          <p:cNvSpPr>
            <a:spLocks noGrp="1"/>
          </p:cNvSpPr>
          <p:nvPr>
            <p:ph sz="half" idx="2"/>
          </p:nvPr>
        </p:nvSpPr>
        <p:spPr>
          <a:xfrm>
            <a:off x="7885472" y="1123836"/>
            <a:ext cx="4306528" cy="4865484"/>
          </a:xfrm>
          <a:solidFill>
            <a:schemeClr val="bg2">
              <a:lumMod val="20000"/>
              <a:lumOff val="80000"/>
            </a:schemeClr>
          </a:solidFill>
        </p:spPr>
        <p:txBody>
          <a:bodyPr>
            <a:normAutofit/>
          </a:body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000000">
                    <a:lumMod val="65000"/>
                    <a:lumOff val="35000"/>
                  </a:srgbClr>
                </a:solidFill>
                <a:effectLst/>
                <a:highlight>
                  <a:srgbClr val="00FF00"/>
                </a:highlight>
                <a:uLnTx/>
                <a:uFillTx/>
                <a:latin typeface="Corbel" panose="020B0503020204020204"/>
                <a:ea typeface="+mn-ea"/>
                <a:cs typeface="+mn-cs"/>
              </a:rPr>
              <a:t>M1</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r>
              <a:rPr kumimoji="0" lang="en-US" sz="2000" b="0" i="0" u="none" strike="noStrike" kern="1200" cap="none" spc="0" normalizeH="0" baseline="0" noProof="0" dirty="0">
                <a:ln>
                  <a:noFill/>
                </a:ln>
                <a:solidFill>
                  <a:srgbClr val="C00000"/>
                </a:solidFill>
                <a:effectLst/>
                <a:uLnTx/>
                <a:uFillTx/>
                <a:latin typeface="Corbel" panose="020B0503020204020204"/>
                <a:ea typeface="+mn-ea"/>
                <a:cs typeface="+mn-cs"/>
              </a:rPr>
              <a:t>Point of order</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The member will state her point</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000000">
                    <a:lumMod val="65000"/>
                    <a:lumOff val="35000"/>
                  </a:srgbClr>
                </a:solidFill>
                <a:effectLst/>
                <a:highlight>
                  <a:srgbClr val="00FF00"/>
                </a:highlight>
                <a:uLnTx/>
                <a:uFillTx/>
                <a:latin typeface="Corbel" panose="020B0503020204020204"/>
                <a:ea typeface="+mn-ea"/>
                <a:cs typeface="+mn-cs"/>
              </a:rPr>
              <a:t>M1</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r>
              <a:rPr kumimoji="0" lang="en-US" sz="2000" b="0" i="0" u="none" strike="noStrike" kern="1200" cap="none" spc="0" normalizeH="0" baseline="0" noProof="0" dirty="0">
                <a:ln>
                  <a:noFill/>
                </a:ln>
                <a:solidFill>
                  <a:srgbClr val="C00000"/>
                </a:solidFill>
                <a:effectLst/>
                <a:uLnTx/>
                <a:uFillTx/>
                <a:latin typeface="Corbel" panose="020B0503020204020204"/>
                <a:ea typeface="+mn-ea"/>
                <a:cs typeface="+mn-cs"/>
              </a:rPr>
              <a:t>Madam President, the motion just passed on a 2/3 vote to limit debate requires a majority vote for adoption</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The point is not well taken. </a:t>
            </a:r>
            <a:r>
              <a:rPr lang="en-US" dirty="0">
                <a:solidFill>
                  <a:srgbClr val="000000"/>
                </a:solidFill>
                <a:latin typeface="Corbel" panose="020B0503020204020204"/>
              </a:rPr>
              <a:t>Two-thirds vote is required to adopt a motion to limit debate. The next order of business is …. </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lang="en-US" dirty="0">
                <a:solidFill>
                  <a:srgbClr val="000000"/>
                </a:solidFill>
                <a:highlight>
                  <a:srgbClr val="00FF00"/>
                </a:highlight>
                <a:latin typeface="Corbel" panose="020B0503020204020204"/>
              </a:rPr>
              <a:t>M1</a:t>
            </a:r>
            <a:r>
              <a:rPr lang="en-US" dirty="0">
                <a:solidFill>
                  <a:srgbClr val="000000"/>
                </a:solidFill>
                <a:latin typeface="Corbel" panose="020B0503020204020204"/>
              </a:rPr>
              <a:t>:	“I appeal from the decision of the chair!”</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1" i="0" u="none" strike="noStrike" kern="1200" cap="none" spc="0" normalizeH="0" baseline="0" noProof="0" dirty="0">
                <a:ln>
                  <a:noFill/>
                </a:ln>
                <a:solidFill>
                  <a:srgbClr val="FFFFFF"/>
                </a:solidFill>
                <a:effectLst/>
                <a:highlight>
                  <a:srgbClr val="FF00FF"/>
                </a:highlight>
                <a:uLnTx/>
                <a:uFillTx/>
                <a:latin typeface="Corbel" panose="020B0503020204020204"/>
                <a:ea typeface="+mn-ea"/>
                <a:cs typeface="+mn-cs"/>
              </a:rPr>
              <a:t>M2</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	“Second!”</a:t>
            </a:r>
            <a:endPar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36230DF-1ED3-4535-B1C0-037EC6AA571F}"/>
              </a:ext>
            </a:extLst>
          </p:cNvPr>
          <p:cNvSpPr txBox="1"/>
          <p:nvPr/>
        </p:nvSpPr>
        <p:spPr>
          <a:xfrm>
            <a:off x="5299587" y="442452"/>
            <a:ext cx="336952" cy="369332"/>
          </a:xfrm>
          <a:prstGeom prst="rect">
            <a:avLst/>
          </a:prstGeom>
          <a:noFill/>
        </p:spPr>
        <p:txBody>
          <a:bodyPr wrap="none" rtlCol="0">
            <a:spAutoFit/>
          </a:bodyPr>
          <a:lstStyle/>
          <a:p>
            <a:r>
              <a:rPr lang="en-US" b="1" dirty="0"/>
              <a:t>A</a:t>
            </a:r>
          </a:p>
        </p:txBody>
      </p:sp>
      <p:sp>
        <p:nvSpPr>
          <p:cNvPr id="6" name="TextBox 5">
            <a:extLst>
              <a:ext uri="{FF2B5EF4-FFF2-40B4-BE49-F238E27FC236}">
                <a16:creationId xmlns:a16="http://schemas.microsoft.com/office/drawing/2014/main" id="{5E210E71-6FC2-45C5-AFC5-FC58D3AA1E7D}"/>
              </a:ext>
            </a:extLst>
          </p:cNvPr>
          <p:cNvSpPr txBox="1"/>
          <p:nvPr/>
        </p:nvSpPr>
        <p:spPr>
          <a:xfrm>
            <a:off x="9743768" y="499348"/>
            <a:ext cx="328936" cy="369332"/>
          </a:xfrm>
          <a:prstGeom prst="rect">
            <a:avLst/>
          </a:prstGeom>
          <a:noFill/>
        </p:spPr>
        <p:txBody>
          <a:bodyPr wrap="none" rtlCol="0">
            <a:spAutoFit/>
          </a:bodyPr>
          <a:lstStyle/>
          <a:p>
            <a:r>
              <a:rPr lang="en-US" b="1" dirty="0"/>
              <a:t>B</a:t>
            </a:r>
          </a:p>
        </p:txBody>
      </p:sp>
    </p:spTree>
    <p:extLst>
      <p:ext uri="{BB962C8B-B14F-4D97-AF65-F5344CB8AC3E}">
        <p14:creationId xmlns:p14="http://schemas.microsoft.com/office/powerpoint/2010/main" val="3603861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49F3-1D06-44DE-AEBB-213A2D6CAF09}"/>
              </a:ext>
            </a:extLst>
          </p:cNvPr>
          <p:cNvSpPr>
            <a:spLocks noGrp="1"/>
          </p:cNvSpPr>
          <p:nvPr>
            <p:ph type="title"/>
          </p:nvPr>
        </p:nvSpPr>
        <p:spPr>
          <a:xfrm>
            <a:off x="88490" y="1123837"/>
            <a:ext cx="3303933" cy="4775518"/>
          </a:xfrm>
        </p:spPr>
        <p:txBody>
          <a:bodyPr/>
          <a:lstStyle/>
          <a:p>
            <a:pPr marL="182563" marR="0" lvl="0" indent="-15875" defTabSz="914400" rtl="0" eaLnBrk="1" fontAlgn="auto" latinLnBrk="0" hangingPunct="1">
              <a:lnSpc>
                <a:spcPct val="90000"/>
              </a:lnSpc>
              <a:spcBef>
                <a:spcPts val="1200"/>
              </a:spcBef>
              <a:spcAft>
                <a:spcPts val="0"/>
              </a:spcAft>
              <a:defRPr/>
            </a:pPr>
            <a:r>
              <a:rPr kumimoji="0" lang="en-US" sz="4000" b="0" i="0" u="none" strike="noStrike" kern="1200" cap="none" spc="0" normalizeH="0" baseline="0" noProof="0" dirty="0">
                <a:ln>
                  <a:noFill/>
                </a:ln>
                <a:solidFill>
                  <a:srgbClr val="000000"/>
                </a:solidFill>
                <a:effectLst/>
                <a:highlight>
                  <a:srgbClr val="00FF00"/>
                </a:highlight>
                <a:uLnTx/>
                <a:uFillTx/>
                <a:latin typeface="Corbel" panose="020B0503020204020204"/>
                <a:ea typeface="+mn-ea"/>
                <a:cs typeface="+mn-cs"/>
              </a:rPr>
              <a:t>M1</a:t>
            </a:r>
            <a:r>
              <a:rPr kumimoji="0" lang="en-US" sz="4000" b="0" i="0" u="none" strike="noStrike" kern="1200" cap="none" spc="0" normalizeH="0" baseline="0" noProof="0" dirty="0">
                <a:ln>
                  <a:noFill/>
                </a:ln>
                <a:solidFill>
                  <a:srgbClr val="000000"/>
                </a:solidFill>
                <a:effectLst/>
                <a:uLnTx/>
                <a:uFillTx/>
                <a:latin typeface="Corbel" panose="020B0503020204020204"/>
                <a:ea typeface="+mn-ea"/>
                <a:cs typeface="+mn-cs"/>
              </a:rPr>
              <a:t>:“I appeal from the decision of the chair!”</a:t>
            </a:r>
            <a:br>
              <a:rPr kumimoji="0" lang="en-US" sz="4000" b="0" i="0" u="none" strike="noStrike" kern="1200" cap="none" spc="0" normalizeH="0" baseline="0" noProof="0" dirty="0">
                <a:ln>
                  <a:noFill/>
                </a:ln>
                <a:solidFill>
                  <a:srgbClr val="000000"/>
                </a:solidFill>
                <a:effectLst/>
                <a:uLnTx/>
                <a:uFillTx/>
                <a:latin typeface="Corbel" panose="020B0503020204020204"/>
                <a:ea typeface="+mn-ea"/>
                <a:cs typeface="+mn-cs"/>
              </a:rPr>
            </a:br>
            <a:br>
              <a:rPr kumimoji="0" lang="en-US" sz="4000" b="0" i="0" u="none" strike="noStrike" kern="1200" cap="none" spc="0" normalizeH="0" baseline="0" noProof="0" dirty="0">
                <a:ln>
                  <a:noFill/>
                </a:ln>
                <a:solidFill>
                  <a:srgbClr val="000000"/>
                </a:solidFill>
                <a:effectLst/>
                <a:uLnTx/>
                <a:uFillTx/>
                <a:latin typeface="Corbel" panose="020B0503020204020204"/>
                <a:ea typeface="+mn-ea"/>
                <a:cs typeface="+mn-cs"/>
              </a:rPr>
            </a:br>
            <a:br>
              <a:rPr kumimoji="0" lang="en-US" sz="4000" b="0"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4000" b="1" i="0" u="none" strike="noStrike" kern="1200" cap="none" spc="0" normalizeH="0" baseline="0" noProof="0" dirty="0">
                <a:ln>
                  <a:noFill/>
                </a:ln>
                <a:solidFill>
                  <a:srgbClr val="FFFFFF"/>
                </a:solidFill>
                <a:effectLst/>
                <a:highlight>
                  <a:srgbClr val="FF00FF"/>
                </a:highlight>
                <a:uLnTx/>
                <a:uFillTx/>
                <a:latin typeface="Corbel" panose="020B0503020204020204"/>
                <a:ea typeface="+mn-ea"/>
                <a:cs typeface="+mn-cs"/>
              </a:rPr>
              <a:t>M2</a:t>
            </a:r>
            <a:r>
              <a:rPr kumimoji="0" lang="en-US" sz="4000" b="0" i="0" u="none" strike="noStrike" kern="1200" cap="none" spc="0" normalizeH="0" baseline="0" noProof="0" dirty="0">
                <a:ln>
                  <a:noFill/>
                </a:ln>
                <a:solidFill>
                  <a:srgbClr val="000000"/>
                </a:solidFill>
                <a:effectLst/>
                <a:uLnTx/>
                <a:uFillTx/>
                <a:latin typeface="Corbel" panose="020B0503020204020204"/>
                <a:ea typeface="+mn-ea"/>
                <a:cs typeface="+mn-cs"/>
              </a:rPr>
              <a:t>:“Second!”</a:t>
            </a:r>
            <a:b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br>
            <a:endParaRPr lang="en-US" dirty="0"/>
          </a:p>
        </p:txBody>
      </p:sp>
      <p:sp>
        <p:nvSpPr>
          <p:cNvPr id="3" name="Content Placeholder 2">
            <a:extLst>
              <a:ext uri="{FF2B5EF4-FFF2-40B4-BE49-F238E27FC236}">
                <a16:creationId xmlns:a16="http://schemas.microsoft.com/office/drawing/2014/main" id="{F34B4703-C1B0-4CBC-BEFB-382164E455FC}"/>
              </a:ext>
            </a:extLst>
          </p:cNvPr>
          <p:cNvSpPr>
            <a:spLocks noGrp="1"/>
          </p:cNvSpPr>
          <p:nvPr>
            <p:ph sz="half" idx="1"/>
          </p:nvPr>
        </p:nvSpPr>
        <p:spPr>
          <a:xfrm>
            <a:off x="3510117" y="868680"/>
            <a:ext cx="4041057" cy="4666881"/>
          </a:xfrm>
        </p:spPr>
        <p:txBody>
          <a:bodyPr>
            <a:normAutofit lnSpcReduction="10000"/>
          </a:bodyPr>
          <a:lstStyle/>
          <a:p>
            <a:pPr>
              <a:buFont typeface="Wingdings" panose="05000000000000000000" pitchFamily="2" charset="2"/>
              <a:buChar char="Ø"/>
            </a:pPr>
            <a:r>
              <a:rPr lang="en-US" dirty="0"/>
              <a:t>MUST BE </a:t>
            </a:r>
            <a:r>
              <a:rPr lang="en-US" dirty="0">
                <a:solidFill>
                  <a:schemeClr val="tx1"/>
                </a:solidFill>
              </a:rPr>
              <a:t>TIMELY</a:t>
            </a:r>
            <a:r>
              <a:rPr lang="en-US" dirty="0"/>
              <a:t> – right now</a:t>
            </a:r>
          </a:p>
          <a:p>
            <a:pPr>
              <a:buFont typeface="Wingdings" panose="05000000000000000000" pitchFamily="2" charset="2"/>
              <a:buChar char="Ø"/>
            </a:pPr>
            <a:r>
              <a:rPr lang="en-US" dirty="0">
                <a:solidFill>
                  <a:schemeClr val="tx1"/>
                </a:solidFill>
              </a:rPr>
              <a:t>Debatable</a:t>
            </a:r>
            <a:r>
              <a:rPr lang="en-US" b="1" dirty="0">
                <a:solidFill>
                  <a:schemeClr val="tx1"/>
                </a:solidFill>
              </a:rPr>
              <a:t>*</a:t>
            </a:r>
            <a:r>
              <a:rPr lang="en-US" dirty="0"/>
              <a:t>, but members may speak only </a:t>
            </a:r>
            <a:r>
              <a:rPr lang="en-US" b="1" dirty="0">
                <a:solidFill>
                  <a:schemeClr val="tx1"/>
                </a:solidFill>
              </a:rPr>
              <a:t>once</a:t>
            </a:r>
            <a:r>
              <a:rPr lang="en-US" dirty="0"/>
              <a:t>.</a:t>
            </a:r>
          </a:p>
          <a:p>
            <a:pPr>
              <a:buFont typeface="Wingdings" panose="05000000000000000000" pitchFamily="2" charset="2"/>
              <a:buChar char="Ø"/>
            </a:pPr>
            <a:r>
              <a:rPr lang="en-US" dirty="0"/>
              <a:t>Chair may speak 2x, first &amp; last.</a:t>
            </a:r>
          </a:p>
          <a:p>
            <a:pPr marL="0" indent="0">
              <a:buNone/>
            </a:pPr>
            <a:endPar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a:p>
            <a:pPr marL="0" indent="0">
              <a:buNone/>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Debatable</a:t>
            </a:r>
            <a:r>
              <a:rPr kumimoji="0" lang="en-US" sz="2400" b="1"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i="1" u="none" strike="noStrike" kern="1200" cap="none" spc="0" normalizeH="0" baseline="0" noProof="0" dirty="0">
                <a:ln>
                  <a:noFill/>
                </a:ln>
                <a:solidFill>
                  <a:srgbClr val="000000"/>
                </a:solidFill>
                <a:effectLst/>
                <a:uLnTx/>
                <a:uFillTx/>
                <a:latin typeface="Corbel" panose="020B0503020204020204"/>
                <a:ea typeface="+mn-ea"/>
                <a:cs typeface="+mn-cs"/>
              </a:rPr>
              <a:t>unless</a:t>
            </a:r>
            <a:r>
              <a:rPr kumimoji="0" lang="en-US" b="1"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u="none" strike="noStrike" kern="1200" cap="none" spc="0" normalizeH="0" baseline="0" noProof="0" dirty="0">
                <a:ln>
                  <a:noFill/>
                </a:ln>
                <a:solidFill>
                  <a:srgbClr val="000000"/>
                </a:solidFill>
                <a:effectLst/>
                <a:uLnTx/>
                <a:uFillTx/>
                <a:latin typeface="Corbel" panose="020B0503020204020204"/>
                <a:ea typeface="+mn-ea"/>
                <a:cs typeface="+mn-cs"/>
              </a:rPr>
              <a:t>question involved in the appeal is not debatable.</a:t>
            </a:r>
          </a:p>
          <a:p>
            <a:pPr marL="0" indent="0">
              <a:buNone/>
            </a:pPr>
            <a:endParaRPr kumimoji="0" lang="en-US"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2800"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kumimoji="0" lang="en-US" sz="2400" b="1" i="0" u="none" strike="noStrike" kern="1200" cap="none" spc="0" normalizeH="0" baseline="0" noProof="0" dirty="0">
                <a:ln>
                  <a:noFill/>
                </a:ln>
                <a:solidFill>
                  <a:srgbClr val="7030A0"/>
                </a:solidFill>
                <a:effectLst/>
                <a:uLnTx/>
                <a:uFillTx/>
                <a:latin typeface="Corbel" panose="020B0503020204020204"/>
                <a:ea typeface="+mn-ea"/>
                <a:cs typeface="+mn-cs"/>
              </a:rPr>
              <a:t> </a:t>
            </a:r>
          </a:p>
          <a:p>
            <a:pPr marL="0" marR="0" lvl="0" indent="0" algn="ctr"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n-US" sz="2400" b="1" i="0" u="none" strike="noStrike" kern="1200" cap="none" spc="0" normalizeH="0" baseline="0" noProof="0" dirty="0">
                <a:ln>
                  <a:noFill/>
                </a:ln>
                <a:solidFill>
                  <a:srgbClr val="7030A0"/>
                </a:solidFill>
                <a:effectLst/>
                <a:uLnTx/>
                <a:uFillTx/>
                <a:latin typeface="Corbel" panose="020B0503020204020204"/>
                <a:ea typeface="+mn-ea"/>
                <a:cs typeface="+mn-cs"/>
              </a:rPr>
              <a:t>“The decision of the chair has been appealed.”</a:t>
            </a:r>
            <a:endPar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p:txBody>
      </p:sp>
      <p:sp>
        <p:nvSpPr>
          <p:cNvPr id="4" name="Content Placeholder 3">
            <a:extLst>
              <a:ext uri="{FF2B5EF4-FFF2-40B4-BE49-F238E27FC236}">
                <a16:creationId xmlns:a16="http://schemas.microsoft.com/office/drawing/2014/main" id="{1F7464C3-CF72-4106-8C08-115EA674A287}"/>
              </a:ext>
            </a:extLst>
          </p:cNvPr>
          <p:cNvSpPr>
            <a:spLocks noGrp="1"/>
          </p:cNvSpPr>
          <p:nvPr>
            <p:ph sz="half" idx="2"/>
          </p:nvPr>
        </p:nvSpPr>
        <p:spPr>
          <a:xfrm>
            <a:off x="7649203" y="737420"/>
            <a:ext cx="5457197" cy="5486400"/>
          </a:xfrm>
          <a:solidFill>
            <a:schemeClr val="accent5">
              <a:lumMod val="20000"/>
              <a:lumOff val="80000"/>
            </a:schemeClr>
          </a:solidFill>
        </p:spPr>
        <p:txBody>
          <a:bodyPr>
            <a:normAutofit lnSpcReduction="10000"/>
          </a:bodyPr>
          <a:lstStyle/>
          <a:p>
            <a:pPr marL="0" indent="0" algn="ctr">
              <a:buNone/>
            </a:pPr>
            <a:r>
              <a:rPr lang="en-US" sz="3200" dirty="0"/>
              <a:t>“</a:t>
            </a:r>
            <a:r>
              <a:rPr lang="en-US" sz="3200" dirty="0">
                <a:solidFill>
                  <a:schemeClr val="tx1"/>
                </a:solidFill>
              </a:rPr>
              <a:t>Shall the decision of the chair </a:t>
            </a:r>
            <a:r>
              <a:rPr lang="en-US" sz="3200" b="1" dirty="0">
                <a:solidFill>
                  <a:schemeClr val="tx1"/>
                </a:solidFill>
              </a:rPr>
              <a:t>be sustained</a:t>
            </a:r>
            <a:r>
              <a:rPr lang="en-US" sz="3200" dirty="0">
                <a:solidFill>
                  <a:schemeClr val="tx1"/>
                </a:solidFill>
              </a:rPr>
              <a:t>?”</a:t>
            </a:r>
          </a:p>
          <a:p>
            <a:pPr marL="0" indent="0">
              <a:buNone/>
            </a:pPr>
            <a:r>
              <a:rPr lang="en-US" sz="1600" dirty="0">
                <a:solidFill>
                  <a:srgbClr val="C00000"/>
                </a:solidFill>
              </a:rPr>
              <a:t>A majority vote in the negative is needed to overrule the chair.</a:t>
            </a:r>
          </a:p>
          <a:p>
            <a:pPr marL="0" indent="0">
              <a:buNone/>
            </a:pPr>
            <a:r>
              <a:rPr lang="en-US" dirty="0"/>
              <a:t>“A tie [vote] sustains the decision of the chair and loses the appeal.” </a:t>
            </a:r>
            <a:r>
              <a:rPr lang="en-US" sz="1600" i="1" dirty="0">
                <a:solidFill>
                  <a:srgbClr val="064DF0"/>
                </a:solidFill>
              </a:rPr>
              <a:t>RONRIB</a:t>
            </a:r>
            <a:r>
              <a:rPr lang="en-US" sz="1600" dirty="0">
                <a:solidFill>
                  <a:srgbClr val="064DF0"/>
                </a:solidFill>
              </a:rPr>
              <a:t>, p. 91</a:t>
            </a:r>
          </a:p>
          <a:p>
            <a:pPr marL="0" indent="0">
              <a:buNone/>
            </a:pPr>
            <a:endParaRPr lang="en-US" sz="1600" dirty="0">
              <a:solidFill>
                <a:srgbClr val="064DF0"/>
              </a:solidFill>
            </a:endParaRPr>
          </a:p>
          <a:p>
            <a:pPr marL="0" indent="0">
              <a:buNone/>
            </a:pPr>
            <a:r>
              <a:rPr lang="en-US" dirty="0">
                <a:solidFill>
                  <a:srgbClr val="064DF0"/>
                </a:solidFill>
              </a:rPr>
              <a:t>Much as the call of an exasperated member to “stop talking and vote!!” is in fact a parliamentary motion for “The Previous Question”, so too, </a:t>
            </a:r>
          </a:p>
          <a:p>
            <a:pPr marL="0" indent="0">
              <a:buNone/>
            </a:pPr>
            <a:r>
              <a:rPr lang="en-US" dirty="0">
                <a:solidFill>
                  <a:srgbClr val="064DF0"/>
                </a:solidFill>
              </a:rPr>
              <a:t>an appeal from the decision of the chair can often appear in unrecognizable form to the untrained ear. A parliamentarian knows that an argument over a decision by the chair is in parliamentary fact an appeal from that decision, just as surely as “LETS VOTE!” is a motion to cease debate and proceed to an immediate vote on the pending question[s].</a:t>
            </a:r>
          </a:p>
        </p:txBody>
      </p:sp>
    </p:spTree>
    <p:extLst>
      <p:ext uri="{BB962C8B-B14F-4D97-AF65-F5344CB8AC3E}">
        <p14:creationId xmlns:p14="http://schemas.microsoft.com/office/powerpoint/2010/main" val="3469802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2366-6895-499F-AF87-7ED04CB8C080}"/>
              </a:ext>
            </a:extLst>
          </p:cNvPr>
          <p:cNvSpPr>
            <a:spLocks noGrp="1"/>
          </p:cNvSpPr>
          <p:nvPr>
            <p:ph type="title"/>
          </p:nvPr>
        </p:nvSpPr>
        <p:spPr>
          <a:xfrm>
            <a:off x="252919" y="1123837"/>
            <a:ext cx="2947482" cy="4008601"/>
          </a:xfrm>
        </p:spPr>
        <p:txBody>
          <a:bodyPr>
            <a:normAutofit/>
          </a:bodyPr>
          <a:lstStyle/>
          <a:p>
            <a:r>
              <a:rPr lang="en-US" dirty="0"/>
              <a:t>“There are times when you wish to do something forbidden by the rules.”</a:t>
            </a:r>
            <a:br>
              <a:rPr lang="en-US" sz="2000" i="1" dirty="0">
                <a:solidFill>
                  <a:schemeClr val="tx1"/>
                </a:solidFill>
              </a:rPr>
            </a:br>
            <a:br>
              <a:rPr lang="en-US" sz="2000" i="1" dirty="0">
                <a:solidFill>
                  <a:schemeClr val="tx1"/>
                </a:solidFill>
              </a:rPr>
            </a:br>
            <a:r>
              <a:rPr lang="en-US" sz="2000" i="1" dirty="0">
                <a:solidFill>
                  <a:schemeClr val="tx1"/>
                </a:solidFill>
              </a:rPr>
              <a:t>RONRIB</a:t>
            </a:r>
            <a:r>
              <a:rPr lang="en-US" sz="2000" dirty="0">
                <a:solidFill>
                  <a:schemeClr val="tx1"/>
                </a:solidFill>
              </a:rPr>
              <a:t>, p. 93</a:t>
            </a:r>
          </a:p>
        </p:txBody>
      </p:sp>
      <p:sp>
        <p:nvSpPr>
          <p:cNvPr id="3" name="Content Placeholder 2">
            <a:extLst>
              <a:ext uri="{FF2B5EF4-FFF2-40B4-BE49-F238E27FC236}">
                <a16:creationId xmlns:a16="http://schemas.microsoft.com/office/drawing/2014/main" id="{287EF20B-D96C-4CDC-8CC1-11BA2939AA2A}"/>
              </a:ext>
            </a:extLst>
          </p:cNvPr>
          <p:cNvSpPr>
            <a:spLocks noGrp="1"/>
          </p:cNvSpPr>
          <p:nvPr>
            <p:ph sz="half" idx="1"/>
          </p:nvPr>
        </p:nvSpPr>
        <p:spPr/>
        <p:txBody>
          <a:bodyPr>
            <a:normAutofit/>
          </a:bodyPr>
          <a:lstStyle/>
          <a:p>
            <a:r>
              <a:rPr lang="en-US" sz="3200" b="1" dirty="0">
                <a:solidFill>
                  <a:srgbClr val="00B0F0"/>
                </a:solidFill>
              </a:rPr>
              <a:t>Move to Suspend the Rules</a:t>
            </a:r>
          </a:p>
          <a:p>
            <a:endParaRPr lang="en-US" sz="3200" b="1" dirty="0">
              <a:solidFill>
                <a:srgbClr val="00B0F0"/>
              </a:solidFill>
            </a:endParaRPr>
          </a:p>
          <a:p>
            <a:r>
              <a:rPr lang="en-US" sz="3200" b="1" dirty="0">
                <a:solidFill>
                  <a:srgbClr val="00B0F0"/>
                </a:solidFill>
              </a:rPr>
              <a:t>Needs a second and</a:t>
            </a:r>
          </a:p>
          <a:p>
            <a:endParaRPr lang="en-US" sz="3200" b="1" dirty="0">
              <a:solidFill>
                <a:srgbClr val="00B0F0"/>
              </a:solidFill>
            </a:endParaRPr>
          </a:p>
          <a:p>
            <a:r>
              <a:rPr lang="en-US" sz="3200" b="1" dirty="0">
                <a:solidFill>
                  <a:srgbClr val="00B0F0"/>
                </a:solidFill>
              </a:rPr>
              <a:t>A two-thirds vote</a:t>
            </a:r>
          </a:p>
          <a:p>
            <a:endParaRPr lang="en-US" sz="3200" b="1" dirty="0">
              <a:solidFill>
                <a:srgbClr val="00B0F0"/>
              </a:solidFill>
            </a:endParaRPr>
          </a:p>
          <a:p>
            <a:r>
              <a:rPr lang="en-US" sz="3200" b="1" dirty="0">
                <a:solidFill>
                  <a:srgbClr val="00B0F0"/>
                </a:solidFill>
              </a:rPr>
              <a:t>No debate</a:t>
            </a:r>
          </a:p>
        </p:txBody>
      </p:sp>
      <p:sp>
        <p:nvSpPr>
          <p:cNvPr id="4" name="Content Placeholder 3">
            <a:extLst>
              <a:ext uri="{FF2B5EF4-FFF2-40B4-BE49-F238E27FC236}">
                <a16:creationId xmlns:a16="http://schemas.microsoft.com/office/drawing/2014/main" id="{F6DA571C-0DF1-4BBF-B48C-B334E191EBE5}"/>
              </a:ext>
            </a:extLst>
          </p:cNvPr>
          <p:cNvSpPr>
            <a:spLocks noGrp="1"/>
          </p:cNvSpPr>
          <p:nvPr>
            <p:ph sz="half" idx="2"/>
          </p:nvPr>
        </p:nvSpPr>
        <p:spPr>
          <a:xfrm>
            <a:off x="7708489" y="868680"/>
            <a:ext cx="4060723" cy="5120640"/>
          </a:xfrm>
          <a:solidFill>
            <a:schemeClr val="accent2">
              <a:lumMod val="20000"/>
              <a:lumOff val="80000"/>
            </a:schemeClr>
          </a:solidFill>
        </p:spPr>
        <p:txBody>
          <a:bodyPr>
            <a:normAutofit/>
          </a:bodyPr>
          <a:lstStyle/>
          <a:p>
            <a:pPr marL="0" indent="0">
              <a:buNone/>
            </a:pPr>
            <a:r>
              <a:rPr lang="en-US" sz="3200" dirty="0">
                <a:solidFill>
                  <a:srgbClr val="179BF0"/>
                </a:solidFill>
              </a:rPr>
              <a:t>“</a:t>
            </a:r>
            <a:r>
              <a:rPr lang="en-US" sz="3600" dirty="0">
                <a:solidFill>
                  <a:srgbClr val="179BF0"/>
                </a:solidFill>
              </a:rPr>
              <a:t>I move to suspend the rules -</a:t>
            </a:r>
          </a:p>
          <a:p>
            <a:endParaRPr lang="en-US" sz="3200" dirty="0">
              <a:solidFill>
                <a:srgbClr val="179BF0"/>
              </a:solidFill>
            </a:endParaRPr>
          </a:p>
          <a:p>
            <a:r>
              <a:rPr lang="en-US" sz="3200" i="1" dirty="0">
                <a:solidFill>
                  <a:schemeClr val="tx1">
                    <a:lumMod val="85000"/>
                    <a:lumOff val="15000"/>
                  </a:schemeClr>
                </a:solidFill>
              </a:rPr>
              <a:t>(state the reason)</a:t>
            </a:r>
          </a:p>
          <a:p>
            <a:endParaRPr lang="en-US" sz="3200" dirty="0">
              <a:solidFill>
                <a:srgbClr val="179BF0"/>
              </a:solidFill>
            </a:endParaRPr>
          </a:p>
          <a:p>
            <a:pPr marL="0" indent="0">
              <a:buNone/>
            </a:pPr>
            <a:r>
              <a:rPr lang="en-US" sz="3200" dirty="0">
                <a:solidFill>
                  <a:srgbClr val="179BF0"/>
                </a:solidFill>
              </a:rPr>
              <a:t> - </a:t>
            </a:r>
            <a:r>
              <a:rPr lang="en-US" sz="3200" b="1" dirty="0">
                <a:solidFill>
                  <a:srgbClr val="179BF0"/>
                </a:solidFill>
              </a:rPr>
              <a:t>to allow the Recreation Committee to report at this time</a:t>
            </a:r>
            <a:r>
              <a:rPr lang="en-US" sz="3200" dirty="0">
                <a:solidFill>
                  <a:srgbClr val="179BF0"/>
                </a:solidFill>
              </a:rPr>
              <a:t>.”</a:t>
            </a:r>
          </a:p>
        </p:txBody>
      </p:sp>
    </p:spTree>
    <p:extLst>
      <p:ext uri="{BB962C8B-B14F-4D97-AF65-F5344CB8AC3E}">
        <p14:creationId xmlns:p14="http://schemas.microsoft.com/office/powerpoint/2010/main" val="237013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8" y="324852"/>
            <a:ext cx="11189114" cy="6304547"/>
          </a:xfrm>
        </p:spPr>
        <p:txBody>
          <a:bodyPr/>
          <a:lstStyle/>
          <a:p>
            <a:r>
              <a:rPr lang="en-US" dirty="0">
                <a:solidFill>
                  <a:srgbClr val="FFFF00"/>
                </a:solidFill>
              </a:rPr>
              <a:t>Chair</a:t>
            </a:r>
            <a:r>
              <a:rPr lang="en-US" dirty="0"/>
              <a:t>: 			</a:t>
            </a:r>
            <a:r>
              <a:rPr lang="en-US" dirty="0">
                <a:solidFill>
                  <a:schemeClr val="tx1"/>
                </a:solidFill>
              </a:rPr>
              <a:t>“</a:t>
            </a:r>
            <a:r>
              <a:rPr lang="en-US" dirty="0">
                <a:solidFill>
                  <a:srgbClr val="002060"/>
                </a:solidFill>
              </a:rPr>
              <a:t>The meeting will come to order.” </a:t>
            </a:r>
            <a:br>
              <a:rPr lang="en-US" dirty="0">
                <a:solidFill>
                  <a:srgbClr val="002060"/>
                </a:solidFill>
              </a:rPr>
            </a:br>
            <a:r>
              <a:rPr lang="en-US" dirty="0">
                <a:solidFill>
                  <a:srgbClr val="002060"/>
                </a:solidFill>
              </a:rPr>
              <a:t>				</a:t>
            </a:r>
            <a:r>
              <a:rPr lang="en-US" sz="2800" dirty="0">
                <a:solidFill>
                  <a:schemeClr val="accent6">
                    <a:lumMod val="75000"/>
                  </a:schemeClr>
                </a:solidFill>
              </a:rPr>
              <a:t>Opening Ceremonies; Introductions</a:t>
            </a:r>
            <a:br>
              <a:rPr lang="en-US" dirty="0">
                <a:solidFill>
                  <a:srgbClr val="002060"/>
                </a:solidFill>
              </a:rPr>
            </a:br>
            <a:br>
              <a:rPr lang="en-US" dirty="0">
                <a:solidFill>
                  <a:srgbClr val="002060"/>
                </a:solidFill>
              </a:rPr>
            </a:br>
            <a:br>
              <a:rPr lang="en-US" dirty="0">
                <a:solidFill>
                  <a:srgbClr val="002060"/>
                </a:solidFill>
              </a:rPr>
            </a:br>
            <a:r>
              <a:rPr lang="en-US" dirty="0">
                <a:solidFill>
                  <a:srgbClr val="002060"/>
                </a:solidFill>
              </a:rPr>
              <a:t>	   			“Because a majority of council members 				including the president are attending 					today, the chair declares a quorum.”    								</a:t>
            </a:r>
            <a:r>
              <a:rPr lang="en-US" sz="2000" dirty="0">
                <a:solidFill>
                  <a:srgbClr val="C00000"/>
                </a:solidFill>
              </a:rPr>
              <a:t>An Example of what the Chair might say. </a:t>
            </a:r>
          </a:p>
        </p:txBody>
      </p:sp>
    </p:spTree>
    <p:extLst>
      <p:ext uri="{BB962C8B-B14F-4D97-AF65-F5344CB8AC3E}">
        <p14:creationId xmlns:p14="http://schemas.microsoft.com/office/powerpoint/2010/main" val="3502378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BA27-E7EA-420A-A371-3E9C1A980FD8}"/>
              </a:ext>
            </a:extLst>
          </p:cNvPr>
          <p:cNvSpPr>
            <a:spLocks noGrp="1"/>
          </p:cNvSpPr>
          <p:nvPr>
            <p:ph type="title"/>
          </p:nvPr>
        </p:nvSpPr>
        <p:spPr>
          <a:xfrm>
            <a:off x="3628102" y="806835"/>
            <a:ext cx="8268929" cy="3735668"/>
          </a:xfrm>
        </p:spPr>
        <p:txBody>
          <a:bodyPr>
            <a:normAutofit/>
          </a:bodyPr>
          <a:lstStyle/>
          <a:p>
            <a:pPr algn="ctr"/>
            <a:r>
              <a:rPr lang="en-US" sz="4900" dirty="0"/>
              <a:t>If you have a question, ask the chair saying (for example):</a:t>
            </a:r>
            <a:br>
              <a:rPr lang="en-US" sz="4900" dirty="0"/>
            </a:br>
            <a:r>
              <a:rPr lang="en-US" sz="4900" dirty="0"/>
              <a:t>  </a:t>
            </a:r>
            <a:br>
              <a:rPr lang="en-US" dirty="0"/>
            </a:br>
            <a:r>
              <a:rPr lang="en-US" b="1" dirty="0">
                <a:solidFill>
                  <a:schemeClr val="accent1">
                    <a:lumMod val="60000"/>
                    <a:lumOff val="40000"/>
                  </a:schemeClr>
                </a:solidFill>
              </a:rPr>
              <a:t>“</a:t>
            </a:r>
            <a:r>
              <a:rPr lang="en-US" b="1" dirty="0">
                <a:solidFill>
                  <a:schemeClr val="accent1">
                    <a:lumMod val="75000"/>
                  </a:schemeClr>
                </a:solidFill>
              </a:rPr>
              <a:t>A parliamentary inquiry please</a:t>
            </a:r>
            <a:r>
              <a:rPr lang="en-US" b="1" dirty="0">
                <a:solidFill>
                  <a:schemeClr val="accent1">
                    <a:lumMod val="60000"/>
                    <a:lumOff val="40000"/>
                  </a:schemeClr>
                </a:solidFill>
              </a:rPr>
              <a:t>.”</a:t>
            </a:r>
          </a:p>
        </p:txBody>
      </p:sp>
      <p:sp>
        <p:nvSpPr>
          <p:cNvPr id="3" name="Text Placeholder 2">
            <a:extLst>
              <a:ext uri="{FF2B5EF4-FFF2-40B4-BE49-F238E27FC236}">
                <a16:creationId xmlns:a16="http://schemas.microsoft.com/office/drawing/2014/main" id="{0F0559DA-2D9D-4B3B-BCA7-14E13A382579}"/>
              </a:ext>
            </a:extLst>
          </p:cNvPr>
          <p:cNvSpPr>
            <a:spLocks noGrp="1"/>
          </p:cNvSpPr>
          <p:nvPr>
            <p:ph type="body" idx="1"/>
          </p:nvPr>
        </p:nvSpPr>
        <p:spPr>
          <a:xfrm>
            <a:off x="3886200" y="4896466"/>
            <a:ext cx="7315200" cy="1022554"/>
          </a:xfrm>
        </p:spPr>
        <p:txBody>
          <a:bodyPr>
            <a:normAutofit fontScale="77500" lnSpcReduction="20000"/>
          </a:bodyPr>
          <a:lstStyle/>
          <a:p>
            <a:pPr algn="ctr"/>
            <a:r>
              <a:rPr kumimoji="0" lang="en-US" sz="3100"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p>
          <a:p>
            <a:pPr algn="ctr"/>
            <a:r>
              <a:rPr kumimoji="0" lang="en-US" sz="5300" b="0" i="1" u="none" strike="noStrike" kern="1200" cap="none" spc="-100" normalizeH="0" baseline="0" noProof="0" dirty="0">
                <a:ln>
                  <a:noFill/>
                </a:ln>
                <a:solidFill>
                  <a:srgbClr val="000000">
                    <a:lumMod val="65000"/>
                    <a:lumOff val="35000"/>
                  </a:srgbClr>
                </a:solidFill>
                <a:effectLst/>
                <a:uLnTx/>
                <a:uFillTx/>
                <a:latin typeface="Corbel" panose="020B0503020204020204"/>
                <a:ea typeface="+mj-ea"/>
                <a:cs typeface="+mj-cs"/>
              </a:rPr>
              <a:t>“The member will state the inquiry.”</a:t>
            </a:r>
            <a:endParaRPr lang="en-US" dirty="0"/>
          </a:p>
        </p:txBody>
      </p:sp>
      <p:sp>
        <p:nvSpPr>
          <p:cNvPr id="4" name="TextBox 3">
            <a:extLst>
              <a:ext uri="{FF2B5EF4-FFF2-40B4-BE49-F238E27FC236}">
                <a16:creationId xmlns:a16="http://schemas.microsoft.com/office/drawing/2014/main" id="{19B5475A-F0A6-425F-BEB2-205A99B7D4EE}"/>
              </a:ext>
            </a:extLst>
          </p:cNvPr>
          <p:cNvSpPr txBox="1"/>
          <p:nvPr/>
        </p:nvSpPr>
        <p:spPr>
          <a:xfrm>
            <a:off x="68826" y="1298448"/>
            <a:ext cx="3362632" cy="3416320"/>
          </a:xfrm>
          <a:prstGeom prst="rect">
            <a:avLst/>
          </a:prstGeom>
          <a:noFill/>
        </p:spPr>
        <p:txBody>
          <a:bodyPr wrap="square" rtlCol="0">
            <a:spAutoFit/>
          </a:bodyPr>
          <a:lstStyle/>
          <a:p>
            <a:r>
              <a:rPr lang="en-US" sz="2800" dirty="0"/>
              <a:t>PARLIAMENTARY </a:t>
            </a:r>
          </a:p>
          <a:p>
            <a:r>
              <a:rPr lang="en-US" sz="2800" dirty="0"/>
              <a:t>INQUIRY</a:t>
            </a:r>
          </a:p>
          <a:p>
            <a:endParaRPr lang="en-US" sz="2800" dirty="0"/>
          </a:p>
          <a:p>
            <a:endParaRPr lang="en-US" sz="2800" dirty="0"/>
          </a:p>
          <a:p>
            <a:endParaRPr lang="en-US" sz="2800" dirty="0"/>
          </a:p>
          <a:p>
            <a:endParaRPr lang="en-US" sz="2800" dirty="0"/>
          </a:p>
          <a:p>
            <a:endParaRPr lang="en-US" sz="2800" dirty="0"/>
          </a:p>
          <a:p>
            <a:r>
              <a:rPr lang="en-US" sz="2000" b="1" dirty="0">
                <a:highlight>
                  <a:srgbClr val="C0C0C0"/>
                </a:highlight>
              </a:rPr>
              <a:t>PARLIAMENTARIAN’S ROLE</a:t>
            </a:r>
          </a:p>
        </p:txBody>
      </p:sp>
    </p:spTree>
    <p:extLst>
      <p:ext uri="{BB962C8B-B14F-4D97-AF65-F5344CB8AC3E}">
        <p14:creationId xmlns:p14="http://schemas.microsoft.com/office/powerpoint/2010/main" val="3887352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E655-E815-4200-BA34-04502F0615F4}"/>
              </a:ext>
            </a:extLst>
          </p:cNvPr>
          <p:cNvSpPr>
            <a:spLocks noGrp="1"/>
          </p:cNvSpPr>
          <p:nvPr>
            <p:ph type="title"/>
          </p:nvPr>
        </p:nvSpPr>
        <p:spPr>
          <a:xfrm>
            <a:off x="3007150" y="294969"/>
            <a:ext cx="7541443" cy="573711"/>
          </a:xfrm>
        </p:spPr>
        <p:txBody>
          <a:bodyPr>
            <a:noAutofit/>
          </a:bodyPr>
          <a:lstStyle/>
          <a:p>
            <a:pPr marL="182880" marR="0" lvl="0" indent="-182880" defTabSz="914400" rtl="0" eaLnBrk="1" fontAlgn="auto" latinLnBrk="0" hangingPunct="1">
              <a:lnSpc>
                <a:spcPct val="90000"/>
              </a:lnSpc>
              <a:spcBef>
                <a:spcPts val="1200"/>
              </a:spcBef>
              <a:spcAft>
                <a:spcPts val="0"/>
              </a:spcAft>
              <a:tabLst/>
              <a:defRPr/>
            </a:pPr>
            <a:r>
              <a:rPr kumimoji="0" lang="en-US" b="1" i="0" u="none" strike="noStrike" kern="1200" cap="none" spc="0" normalizeH="0" baseline="0" noProof="0" dirty="0">
                <a:ln>
                  <a:noFill/>
                </a:ln>
                <a:solidFill>
                  <a:schemeClr val="accent6"/>
                </a:solidFill>
                <a:effectLst/>
                <a:uLnTx/>
                <a:uFillTx/>
                <a:latin typeface="Corbel" panose="020B0503020204020204"/>
                <a:ea typeface="+mn-ea"/>
                <a:cs typeface="+mn-cs"/>
              </a:rPr>
              <a:t>		WHAT IS THE PENDING QUESTION?</a:t>
            </a:r>
            <a:endParaRPr lang="en-US" b="1" dirty="0">
              <a:solidFill>
                <a:schemeClr val="accent6"/>
              </a:solidFill>
            </a:endParaRPr>
          </a:p>
        </p:txBody>
      </p:sp>
      <p:sp>
        <p:nvSpPr>
          <p:cNvPr id="3" name="Content Placeholder 2">
            <a:extLst>
              <a:ext uri="{FF2B5EF4-FFF2-40B4-BE49-F238E27FC236}">
                <a16:creationId xmlns:a16="http://schemas.microsoft.com/office/drawing/2014/main" id="{679C80B4-2CBB-49C2-8E06-8F6943C2CCA5}"/>
              </a:ext>
            </a:extLst>
          </p:cNvPr>
          <p:cNvSpPr>
            <a:spLocks noGrp="1"/>
          </p:cNvSpPr>
          <p:nvPr>
            <p:ph idx="1"/>
          </p:nvPr>
        </p:nvSpPr>
        <p:spPr>
          <a:xfrm>
            <a:off x="3650391" y="1052051"/>
            <a:ext cx="7727761" cy="4896261"/>
          </a:xfrm>
        </p:spPr>
        <p:txBody>
          <a:bodyPr>
            <a:normAutofit/>
          </a:bodyPr>
          <a:lstStyle/>
          <a:p>
            <a:r>
              <a:rPr lang="en-US" sz="2400" dirty="0"/>
              <a:t>Such questions are known as a “Parliamentary Inquiry”.</a:t>
            </a:r>
          </a:p>
          <a:p>
            <a:r>
              <a:rPr lang="en-US" sz="2400" b="1" i="1" dirty="0"/>
              <a:t>If</a:t>
            </a:r>
            <a:r>
              <a:rPr lang="en-US" sz="2400" dirty="0"/>
              <a:t> your inquiry requires immediate attention, you may interrupt (need not wait for recognition) t0 say, “A  parliamentary inquiry, please.”</a:t>
            </a:r>
          </a:p>
          <a:p>
            <a:r>
              <a:rPr lang="en-US" sz="2400" dirty="0"/>
              <a:t>“</a:t>
            </a:r>
            <a:r>
              <a:rPr lang="en-US" sz="2400" dirty="0">
                <a:solidFill>
                  <a:schemeClr val="tx1"/>
                </a:solidFill>
              </a:rPr>
              <a:t>The </a:t>
            </a:r>
            <a:r>
              <a:rPr kumimoji="0" lang="en-US" sz="2400"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kumimoji="0" lang="en-US" sz="2400" b="0" i="0" u="none" strike="noStrike" kern="1200" cap="none" spc="0" normalizeH="0" baseline="0" noProof="0" dirty="0">
                <a:ln>
                  <a:noFill/>
                </a:ln>
                <a:solidFill>
                  <a:schemeClr val="tx1"/>
                </a:solidFill>
                <a:effectLst/>
                <a:highlight>
                  <a:srgbClr val="17ABF0"/>
                </a:highlight>
                <a:uLnTx/>
                <a:uFillTx/>
                <a:latin typeface="Corbel" panose="020B0503020204020204"/>
                <a:ea typeface="+mn-ea"/>
                <a:cs typeface="+mn-cs"/>
              </a:rPr>
              <a:t> </a:t>
            </a:r>
            <a:r>
              <a:rPr lang="en-US" sz="2400" dirty="0">
                <a:solidFill>
                  <a:schemeClr val="tx1"/>
                </a:solidFill>
              </a:rPr>
              <a:t> has the duty of resp0nding … to assist</a:t>
            </a:r>
            <a:r>
              <a:rPr lang="en-US" sz="2400" dirty="0"/>
              <a:t>.”</a:t>
            </a:r>
          </a:p>
          <a:p>
            <a:r>
              <a:rPr lang="en-US" sz="2400" dirty="0"/>
              <a:t>The assistance given by the </a:t>
            </a:r>
            <a:r>
              <a:rPr kumimoji="0" lang="en-US" sz="2400"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lang="en-US" sz="2400" dirty="0"/>
              <a:t>  is not a ruling and not subject to appeal. </a:t>
            </a:r>
          </a:p>
          <a:p>
            <a:pPr marL="0" indent="0">
              <a:buNone/>
            </a:pPr>
            <a:endParaRPr lang="en-US" sz="2400" dirty="0"/>
          </a:p>
          <a:p>
            <a:pPr marL="0" marR="0" lvl="0" indent="0" algn="ctr"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lang="en-US" dirty="0">
                <a:solidFill>
                  <a:schemeClr val="tx1">
                    <a:lumMod val="85000"/>
                    <a:lumOff val="15000"/>
                  </a:schemeClr>
                </a:solidFill>
                <a:latin typeface="Corbel" panose="020B0503020204020204"/>
              </a:rPr>
              <a:t>If a member feels strongly that the </a:t>
            </a:r>
            <a:r>
              <a:rPr kumimoji="0" lang="en-US"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lang="en-US" dirty="0">
                <a:solidFill>
                  <a:schemeClr val="tx1">
                    <a:lumMod val="85000"/>
                    <a:lumOff val="15000"/>
                  </a:schemeClr>
                </a:solidFill>
                <a:latin typeface="Corbel" panose="020B0503020204020204"/>
              </a:rPr>
              <a:t> is wrong, </a:t>
            </a:r>
            <a:r>
              <a:rPr lang="en-US" i="1" dirty="0">
                <a:solidFill>
                  <a:srgbClr val="C00000"/>
                </a:solidFill>
                <a:latin typeface="Corbel" panose="020B0503020204020204"/>
              </a:rPr>
              <a:t>RONRIB</a:t>
            </a:r>
            <a:r>
              <a:rPr lang="en-US" dirty="0">
                <a:solidFill>
                  <a:schemeClr val="tx1">
                    <a:lumMod val="85000"/>
                    <a:lumOff val="15000"/>
                  </a:schemeClr>
                </a:solidFill>
                <a:latin typeface="Corbel" panose="020B0503020204020204"/>
              </a:rPr>
              <a:t> points out the member may “act contrary” to the  </a:t>
            </a:r>
            <a:r>
              <a:rPr kumimoji="0" lang="en-US"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lang="en-US" dirty="0">
                <a:solidFill>
                  <a:schemeClr val="tx1">
                    <a:lumMod val="85000"/>
                    <a:lumOff val="15000"/>
                  </a:schemeClr>
                </a:solidFill>
                <a:latin typeface="Corbel" panose="020B0503020204020204"/>
              </a:rPr>
              <a:t>  and in that way force an appealable ruling.</a:t>
            </a:r>
            <a:r>
              <a:rPr lang="en-US" sz="2400" dirty="0">
                <a:solidFill>
                  <a:schemeClr val="tx1">
                    <a:lumMod val="85000"/>
                    <a:lumOff val="15000"/>
                  </a:schemeClr>
                </a:solidFill>
                <a:latin typeface="Corbel" panose="020B0503020204020204"/>
              </a:rPr>
              <a:t>     </a:t>
            </a:r>
            <a:endParaRPr kumimoji="0" lang="en-US" sz="2400" b="0" i="0" u="none" strike="noStrike" kern="1200" cap="none" spc="0" normalizeH="0" baseline="0" noProof="0" dirty="0">
              <a:ln>
                <a:noFill/>
              </a:ln>
              <a:solidFill>
                <a:schemeClr val="tx1">
                  <a:lumMod val="85000"/>
                  <a:lumOff val="15000"/>
                </a:schemeClr>
              </a:solidFill>
              <a:effectLst/>
              <a:uLnTx/>
              <a:uFillTx/>
              <a:latin typeface="Corbel" panose="020B0503020204020204"/>
              <a:ea typeface="+mn-ea"/>
              <a:cs typeface="+mn-cs"/>
            </a:endParaRPr>
          </a:p>
        </p:txBody>
      </p:sp>
      <p:sp>
        <p:nvSpPr>
          <p:cNvPr id="4" name="Text Placeholder 3">
            <a:extLst>
              <a:ext uri="{FF2B5EF4-FFF2-40B4-BE49-F238E27FC236}">
                <a16:creationId xmlns:a16="http://schemas.microsoft.com/office/drawing/2014/main" id="{D38E045B-9246-484E-AADC-D205F7880D91}"/>
              </a:ext>
            </a:extLst>
          </p:cNvPr>
          <p:cNvSpPr>
            <a:spLocks noGrp="1"/>
          </p:cNvSpPr>
          <p:nvPr>
            <p:ph type="body" sz="half" idx="2"/>
          </p:nvPr>
        </p:nvSpPr>
        <p:spPr>
          <a:xfrm>
            <a:off x="256032" y="1052051"/>
            <a:ext cx="2959116" cy="2772697"/>
          </a:xfrm>
        </p:spPr>
        <p:txBody>
          <a:bodyPr>
            <a:normAutofit/>
          </a:bodyPr>
          <a:lstStyle/>
          <a:p>
            <a:r>
              <a:rPr kumimoji="0" lang="en-US" sz="3200" b="0" i="0" u="none" strike="noStrike" kern="1200" cap="none" spc="-60" normalizeH="0" baseline="0" noProof="0" dirty="0">
                <a:ln>
                  <a:noFill/>
                </a:ln>
                <a:solidFill>
                  <a:srgbClr val="000000"/>
                </a:solidFill>
                <a:effectLst/>
                <a:uLnTx/>
                <a:uFillTx/>
                <a:latin typeface="Corbel" panose="020B0503020204020204"/>
                <a:ea typeface="+mj-ea"/>
                <a:cs typeface="+mj-cs"/>
              </a:rPr>
              <a:t>“The </a:t>
            </a:r>
            <a:r>
              <a:rPr kumimoji="0" lang="en-US" sz="3200" b="0" i="0" u="none" strike="noStrike" kern="1200" cap="none" spc="-60" normalizeH="0" baseline="0" noProof="0" dirty="0">
                <a:ln>
                  <a:noFill/>
                </a:ln>
                <a:solidFill>
                  <a:srgbClr val="FFFF00"/>
                </a:solidFill>
                <a:effectLst/>
                <a:uLnTx/>
                <a:uFillTx/>
                <a:latin typeface="Corbel" panose="020B0503020204020204"/>
                <a:ea typeface="+mj-ea"/>
                <a:cs typeface="+mj-cs"/>
              </a:rPr>
              <a:t>Chair</a:t>
            </a:r>
            <a:r>
              <a:rPr kumimoji="0" lang="en-US" sz="3200" b="0" i="0" u="none" strike="noStrike" kern="1200" cap="none" spc="-60" normalizeH="0" baseline="0" noProof="0" dirty="0">
                <a:ln>
                  <a:noFill/>
                </a:ln>
                <a:solidFill>
                  <a:srgbClr val="000000"/>
                </a:solidFill>
                <a:effectLst/>
                <a:uLnTx/>
                <a:uFillTx/>
                <a:latin typeface="Corbel" panose="020B0503020204020204"/>
                <a:ea typeface="+mj-ea"/>
                <a:cs typeface="+mj-cs"/>
              </a:rPr>
              <a:t> has the duty of responding to such questions.”</a:t>
            </a:r>
          </a:p>
          <a:p>
            <a:r>
              <a:rPr lang="en-US" sz="2000" b="1" spc="-60" dirty="0">
                <a:solidFill>
                  <a:schemeClr val="bg1"/>
                </a:solidFill>
                <a:latin typeface="Corbel" panose="020B0503020204020204"/>
                <a:ea typeface="+mj-ea"/>
                <a:cs typeface="+mj-cs"/>
              </a:rPr>
              <a:t>p. 95</a:t>
            </a:r>
            <a:endParaRPr lang="en-US" sz="2000" b="1" dirty="0">
              <a:solidFill>
                <a:schemeClr val="bg1"/>
              </a:solidFill>
            </a:endParaRPr>
          </a:p>
        </p:txBody>
      </p:sp>
    </p:spTree>
    <p:extLst>
      <p:ext uri="{BB962C8B-B14F-4D97-AF65-F5344CB8AC3E}">
        <p14:creationId xmlns:p14="http://schemas.microsoft.com/office/powerpoint/2010/main" val="2668733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8B37-7912-4ABD-B7B2-163D2C9D5F67}"/>
              </a:ext>
            </a:extLst>
          </p:cNvPr>
          <p:cNvSpPr>
            <a:spLocks noGrp="1"/>
          </p:cNvSpPr>
          <p:nvPr>
            <p:ph type="title"/>
          </p:nvPr>
        </p:nvSpPr>
        <p:spPr>
          <a:xfrm>
            <a:off x="103695" y="923828"/>
            <a:ext cx="3139125" cy="1885360"/>
          </a:xfrm>
        </p:spPr>
        <p:txBody>
          <a:bodyPr/>
          <a:lstStyle/>
          <a:p>
            <a:r>
              <a:rPr lang="en-US" dirty="0"/>
              <a:t>OTHER EXAMPLES OF A PARLIAMENTARY INQUIRY</a:t>
            </a:r>
          </a:p>
        </p:txBody>
      </p:sp>
      <p:sp>
        <p:nvSpPr>
          <p:cNvPr id="3" name="Content Placeholder 2">
            <a:extLst>
              <a:ext uri="{FF2B5EF4-FFF2-40B4-BE49-F238E27FC236}">
                <a16:creationId xmlns:a16="http://schemas.microsoft.com/office/drawing/2014/main" id="{3F9920A7-F140-4850-9768-214F558C3D47}"/>
              </a:ext>
            </a:extLst>
          </p:cNvPr>
          <p:cNvSpPr>
            <a:spLocks noGrp="1"/>
          </p:cNvSpPr>
          <p:nvPr>
            <p:ph idx="1"/>
          </p:nvPr>
        </p:nvSpPr>
        <p:spPr>
          <a:xfrm>
            <a:off x="3685880" y="548168"/>
            <a:ext cx="7946796" cy="5428425"/>
          </a:xfrm>
        </p:spPr>
        <p:txBody>
          <a:bodyPr>
            <a:normAutofit fontScale="92500" lnSpcReduction="20000"/>
          </a:bodyPr>
          <a:lstStyle/>
          <a:p>
            <a:pPr marL="0" indent="0">
              <a:buNone/>
            </a:pPr>
            <a:endParaRPr lang="en-US" dirty="0"/>
          </a:p>
          <a:p>
            <a:r>
              <a:rPr lang="en-US" dirty="0"/>
              <a:t>Member A:	Madam President, I rise to parliamentary inquiry. [Or, “A 		parliamentary inquiry, please.”]</a:t>
            </a:r>
          </a:p>
          <a:p>
            <a:r>
              <a:rPr kumimoji="0" lang="en-US" sz="2000" b="0" i="0" u="none" strike="noStrike" kern="1200" cap="none" spc="0" normalizeH="0" baseline="0" noProof="0" dirty="0">
                <a:ln>
                  <a:noFill/>
                </a:ln>
                <a:solidFill>
                  <a:srgbClr val="FFFF00"/>
                </a:solidFill>
                <a:effectLst/>
                <a:highlight>
                  <a:srgbClr val="17ABF0"/>
                </a:highlight>
                <a:uLnTx/>
                <a:uFillTx/>
                <a:latin typeface="Corbel" panose="020B0503020204020204"/>
                <a:ea typeface="+mn-ea"/>
                <a:cs typeface="+mn-cs"/>
              </a:rPr>
              <a:t>Chair</a:t>
            </a:r>
            <a:r>
              <a:rPr kumimoji="0" lang="en-US" sz="2000" b="0" i="0" u="none" strike="noStrike" kern="1200" cap="none" spc="0" normalizeH="0" baseline="0" noProof="0" dirty="0">
                <a:ln>
                  <a:noFill/>
                </a:ln>
                <a:solidFill>
                  <a:srgbClr val="FFFF00"/>
                </a:solidFill>
                <a:effectLst/>
                <a:highlight>
                  <a:srgbClr val="FFFFFF"/>
                </a:highlight>
                <a:uLnTx/>
                <a:uFillTx/>
                <a:latin typeface="Corbel" panose="020B0503020204020204"/>
                <a:ea typeface="+mn-ea"/>
                <a:cs typeface="+mn-cs"/>
              </a:rPr>
              <a:t>		</a:t>
            </a:r>
            <a:r>
              <a:rPr kumimoji="0" lang="en-US" sz="2000" b="0" i="0" u="none" strike="noStrike" kern="1200" cap="none" spc="0" normalizeH="0" baseline="0" noProof="0" dirty="0">
                <a:ln>
                  <a:noFill/>
                </a:ln>
                <a:solidFill>
                  <a:schemeClr val="tx1"/>
                </a:solidFill>
                <a:effectLst/>
                <a:highlight>
                  <a:srgbClr val="FFFFFF"/>
                </a:highlight>
                <a:uLnTx/>
                <a:uFillTx/>
                <a:latin typeface="Corbel" panose="020B0503020204020204"/>
                <a:ea typeface="+mn-ea"/>
                <a:cs typeface="+mn-cs"/>
              </a:rPr>
              <a:t>“The Member will state the inquiry.”</a:t>
            </a:r>
            <a:endParaRPr lang="en-US" dirty="0">
              <a:solidFill>
                <a:schemeClr val="tx1"/>
              </a:solidFill>
              <a:highlight>
                <a:srgbClr val="FFFFFF"/>
              </a:highlight>
            </a:endParaRPr>
          </a:p>
          <a:p>
            <a:r>
              <a:rPr lang="en-US" dirty="0"/>
              <a:t>Member A:	Is it in order at this time to move the previous question? 		</a:t>
            </a:r>
            <a:r>
              <a:rPr lang="en-US" i="1" dirty="0"/>
              <a:t>[Or “Can we take a VOTE now?]</a:t>
            </a:r>
          </a:p>
          <a:p>
            <a:pPr marL="0" indent="0">
              <a:buNone/>
            </a:pPr>
            <a:r>
              <a:rPr lang="en-US" dirty="0"/>
              <a:t>						</a:t>
            </a:r>
            <a:r>
              <a:rPr lang="en-US" sz="1700" b="1" i="1" dirty="0">
                <a:solidFill>
                  <a:srgbClr val="179BF0"/>
                </a:solidFill>
              </a:rPr>
              <a:t>OR</a:t>
            </a:r>
          </a:p>
          <a:p>
            <a:r>
              <a:rPr lang="en-US" dirty="0"/>
              <a:t>Member B:	Mr. Chairman, will the convention delegates report at this 		meeting?</a:t>
            </a:r>
          </a:p>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1600" b="1" i="1" u="none" strike="noStrike" kern="1200" cap="none" spc="0" normalizeH="0" baseline="0" noProof="0" dirty="0">
                <a:ln>
                  <a:noFill/>
                </a:ln>
                <a:solidFill>
                  <a:srgbClr val="179BF0"/>
                </a:solidFill>
                <a:effectLst/>
                <a:uLnTx/>
                <a:uFillTx/>
                <a:latin typeface="Corbel" panose="020B0503020204020204"/>
                <a:ea typeface="+mn-ea"/>
                <a:cs typeface="+mn-cs"/>
              </a:rPr>
              <a:t>					OR</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Member C:	Madam President, this motion requires a large expenditure. 		Will the treasurer state the present balance?</a:t>
            </a:r>
          </a:p>
          <a:p>
            <a:pPr marL="0" marR="0" lvl="0" indent="0" algn="l" defTabSz="914400" rtl="0" eaLnBrk="1" fontAlgn="auto" latinLnBrk="0" hangingPunct="1">
              <a:lnSpc>
                <a:spcPct val="90000"/>
              </a:lnSpc>
              <a:spcBef>
                <a:spcPts val="1200"/>
              </a:spcBef>
              <a:spcAft>
                <a:spcPts val="0"/>
              </a:spcAft>
              <a:buClr>
                <a:srgbClr val="40BAD2"/>
              </a:buClr>
              <a:buSzTx/>
              <a:buNone/>
              <a:tabLst/>
              <a:defRPr/>
            </a:pPr>
            <a:r>
              <a:rPr kumimoji="0" lang="en-US" b="1" i="1" u="none" strike="noStrike" kern="1200" cap="none" spc="0" normalizeH="0" baseline="0" noProof="0" dirty="0">
                <a:ln>
                  <a:noFill/>
                </a:ln>
                <a:solidFill>
                  <a:srgbClr val="179BF0"/>
                </a:solidFill>
                <a:effectLst/>
                <a:uLnTx/>
                <a:uFillTx/>
                <a:latin typeface="Corbel" panose="020B0503020204020204"/>
                <a:ea typeface="+mn-ea"/>
                <a:cs typeface="+mn-cs"/>
              </a:rPr>
              <a:t>				</a:t>
            </a:r>
            <a:r>
              <a:rPr kumimoji="0" lang="en-US" sz="1700" b="1" i="1" u="none" strike="noStrike" kern="1200" cap="none" spc="0" normalizeH="0" baseline="0" noProof="0" dirty="0">
                <a:ln>
                  <a:noFill/>
                </a:ln>
                <a:solidFill>
                  <a:srgbClr val="179BF0"/>
                </a:solidFill>
                <a:effectLst/>
                <a:uLnTx/>
                <a:uFillTx/>
                <a:latin typeface="Corbel" panose="020B0503020204020204"/>
                <a:ea typeface="+mn-ea"/>
                <a:cs typeface="+mn-cs"/>
              </a:rPr>
              <a:t>OR</a:t>
            </a:r>
            <a:endParaRPr kumimoji="0" lang="en-US" sz="17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Member D:	Madam President, will the member yield for a question?</a:t>
            </a:r>
          </a:p>
          <a:p>
            <a:pPr marL="0" indent="0">
              <a:buClr>
                <a:srgbClr val="40BAD2"/>
              </a:buClr>
              <a:buNone/>
              <a:defRPr/>
            </a:pPr>
            <a:r>
              <a:rPr kumimoji="0" lang="en-US" sz="2000" b="1" i="1" u="none" strike="noStrike" kern="1200" cap="none" spc="0" normalizeH="0" baseline="0" noProof="0" dirty="0">
                <a:ln>
                  <a:noFill/>
                </a:ln>
                <a:solidFill>
                  <a:srgbClr val="179BF0"/>
                </a:solidFill>
                <a:effectLst/>
                <a:uLnTx/>
                <a:uFillTx/>
                <a:latin typeface="Corbel" panose="020B0503020204020204"/>
                <a:ea typeface="+mn-ea"/>
                <a:cs typeface="+mn-cs"/>
              </a:rPr>
              <a:t>			</a:t>
            </a:r>
            <a:r>
              <a:rPr kumimoji="0" lang="en-US" sz="1700" b="1" i="1" u="none" strike="noStrike" kern="1200" cap="none" spc="0" normalizeH="0" baseline="0" noProof="0" dirty="0">
                <a:ln>
                  <a:noFill/>
                </a:ln>
                <a:solidFill>
                  <a:srgbClr val="179BF0"/>
                </a:solidFill>
                <a:effectLst/>
                <a:uLnTx/>
                <a:uFillTx/>
                <a:latin typeface="Corbel" panose="020B0503020204020204"/>
                <a:ea typeface="+mn-ea"/>
                <a:cs typeface="+mn-cs"/>
              </a:rPr>
              <a:t>OR</a:t>
            </a:r>
            <a:endParaRPr kumimoji="0" lang="en-US" sz="17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Member E:	Mr. President, I would like to ask the speaker a question.</a:t>
            </a:r>
          </a:p>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endParaRPr kumimoji="0" lang="en-US" sz="1600" b="1" i="1" u="none" strike="noStrike" kern="1200" cap="none" spc="0" normalizeH="0" baseline="0" noProof="0" dirty="0">
              <a:ln>
                <a:noFill/>
              </a:ln>
              <a:solidFill>
                <a:srgbClr val="179BF0"/>
              </a:solidFill>
              <a:effectLst/>
              <a:uLnTx/>
              <a:uFillTx/>
              <a:latin typeface="Corbel" panose="020B0503020204020204"/>
              <a:ea typeface="+mn-ea"/>
              <a:cs typeface="+mn-cs"/>
            </a:endParaRPr>
          </a:p>
        </p:txBody>
      </p:sp>
      <p:sp>
        <p:nvSpPr>
          <p:cNvPr id="4" name="Text Placeholder 3">
            <a:extLst>
              <a:ext uri="{FF2B5EF4-FFF2-40B4-BE49-F238E27FC236}">
                <a16:creationId xmlns:a16="http://schemas.microsoft.com/office/drawing/2014/main" id="{B7556242-0D48-46E8-A30D-E3EB8AD1103A}"/>
              </a:ext>
            </a:extLst>
          </p:cNvPr>
          <p:cNvSpPr>
            <a:spLocks noGrp="1"/>
          </p:cNvSpPr>
          <p:nvPr>
            <p:ph type="body" sz="half" idx="2"/>
          </p:nvPr>
        </p:nvSpPr>
        <p:spPr>
          <a:xfrm>
            <a:off x="103695" y="3026004"/>
            <a:ext cx="3139125" cy="3261674"/>
          </a:xfrm>
          <a:solidFill>
            <a:schemeClr val="accent6">
              <a:lumMod val="20000"/>
              <a:lumOff val="80000"/>
            </a:schemeClr>
          </a:solidFill>
        </p:spPr>
        <p:txBody>
          <a:bodyPr>
            <a:normAutofit/>
          </a:bodyPr>
          <a:lstStyle/>
          <a:p>
            <a:pPr algn="ctr"/>
            <a:r>
              <a:rPr lang="en-US" sz="1600" dirty="0">
                <a:solidFill>
                  <a:srgbClr val="C00000"/>
                </a:solidFill>
              </a:rPr>
              <a:t>THE CHAIR IS NOT OBLIGED TO ANSWER HYPOTHETICAL QUESTIONS</a:t>
            </a:r>
          </a:p>
          <a:p>
            <a:pPr algn="ctr"/>
            <a:r>
              <a:rPr lang="en-US" sz="1600" dirty="0">
                <a:solidFill>
                  <a:srgbClr val="C00000"/>
                </a:solidFill>
              </a:rPr>
              <a:t>THE CHAIR’S RESPONSE IS NOT A RULING AND IS NOT SUBJECT TO APPEAL.</a:t>
            </a:r>
          </a:p>
          <a:p>
            <a:pPr algn="ctr"/>
            <a:r>
              <a:rPr lang="en-US" sz="1600" dirty="0">
                <a:solidFill>
                  <a:srgbClr val="C00000"/>
                </a:solidFill>
              </a:rPr>
              <a:t>IF A MEMBER WANTS TO APPEAL CONDUCT OF THE CHAIR, THE MEMBER MUST FIND A WAY TO RAISE A POINT OF ORDER WHICH IS THEN APPEALED.</a:t>
            </a:r>
          </a:p>
        </p:txBody>
      </p:sp>
    </p:spTree>
    <p:extLst>
      <p:ext uri="{BB962C8B-B14F-4D97-AF65-F5344CB8AC3E}">
        <p14:creationId xmlns:p14="http://schemas.microsoft.com/office/powerpoint/2010/main" val="3042752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0A69-1100-4340-9121-F3E2A9CEC40E}"/>
              </a:ext>
            </a:extLst>
          </p:cNvPr>
          <p:cNvSpPr>
            <a:spLocks noGrp="1"/>
          </p:cNvSpPr>
          <p:nvPr>
            <p:ph type="title"/>
          </p:nvPr>
        </p:nvSpPr>
        <p:spPr>
          <a:xfrm>
            <a:off x="3685880" y="886120"/>
            <a:ext cx="8506120" cy="4666268"/>
          </a:xfrm>
        </p:spPr>
        <p:txBody>
          <a:bodyPr>
            <a:normAutofit fontScale="90000"/>
          </a:bodyPr>
          <a:lstStyle/>
          <a:p>
            <a:br>
              <a:rPr lang="en-US" dirty="0"/>
            </a:br>
            <a:r>
              <a:rPr lang="en-US" sz="4700" dirty="0"/>
              <a:t>Advise the president on the conduct of the meeting.</a:t>
            </a:r>
            <a:br>
              <a:rPr lang="en-US" sz="4700" dirty="0"/>
            </a:br>
            <a:br>
              <a:rPr lang="en-US" sz="4700" dirty="0"/>
            </a:br>
            <a:r>
              <a:rPr lang="en-US" sz="4700" dirty="0"/>
              <a:t>Is seated next to the presiding officer.</a:t>
            </a:r>
            <a:br>
              <a:rPr lang="en-US" sz="4700" dirty="0"/>
            </a:br>
            <a:br>
              <a:rPr lang="en-US" sz="4700" dirty="0"/>
            </a:br>
            <a:r>
              <a:rPr lang="en-US" sz="4700" dirty="0"/>
              <a:t>Role is “purely advisory.”</a:t>
            </a:r>
            <a:br>
              <a:rPr lang="en-US" sz="4700" dirty="0"/>
            </a:br>
            <a:br>
              <a:rPr lang="en-US" sz="4700" dirty="0"/>
            </a:br>
            <a:r>
              <a:rPr lang="en-US" sz="4700" dirty="0"/>
              <a:t>Rarely called to address the body.</a:t>
            </a:r>
          </a:p>
        </p:txBody>
      </p:sp>
      <p:sp>
        <p:nvSpPr>
          <p:cNvPr id="3" name="Text Placeholder 2">
            <a:extLst>
              <a:ext uri="{FF2B5EF4-FFF2-40B4-BE49-F238E27FC236}">
                <a16:creationId xmlns:a16="http://schemas.microsoft.com/office/drawing/2014/main" id="{B2F8671B-6E56-4F1E-A781-1332BE4591C7}"/>
              </a:ext>
            </a:extLst>
          </p:cNvPr>
          <p:cNvSpPr>
            <a:spLocks noGrp="1"/>
          </p:cNvSpPr>
          <p:nvPr>
            <p:ph type="body" idx="1"/>
          </p:nvPr>
        </p:nvSpPr>
        <p:spPr>
          <a:xfrm>
            <a:off x="3867912" y="5748794"/>
            <a:ext cx="7315200" cy="788741"/>
          </a:xfrm>
        </p:spPr>
        <p:txBody>
          <a:bodyPr>
            <a:normAutofit lnSpcReduction="10000"/>
          </a:bodyPr>
          <a:lstStyle/>
          <a:p>
            <a:pPr algn="ctr"/>
            <a:r>
              <a:rPr kumimoji="0" lang="en-US" sz="5300" b="0" i="0" u="none" strike="noStrike" kern="1200" cap="none" spc="-100" normalizeH="0" baseline="0" noProof="0" dirty="0">
                <a:ln>
                  <a:noFill/>
                </a:ln>
                <a:solidFill>
                  <a:srgbClr val="0070C0"/>
                </a:solidFill>
                <a:effectLst/>
                <a:uLnTx/>
                <a:uFillTx/>
                <a:latin typeface="Corbel" panose="020B0503020204020204"/>
                <a:ea typeface="+mj-ea"/>
                <a:cs typeface="+mj-cs"/>
              </a:rPr>
              <a:t>The Parliamentarian’s Role</a:t>
            </a:r>
            <a:endParaRPr lang="en-US" dirty="0">
              <a:solidFill>
                <a:srgbClr val="0070C0"/>
              </a:solidFill>
            </a:endParaRPr>
          </a:p>
        </p:txBody>
      </p:sp>
      <p:pic>
        <p:nvPicPr>
          <p:cNvPr id="5" name="Picture 4" descr="A picture containing text, indoor&#10;&#10;Description automatically generated">
            <a:extLst>
              <a:ext uri="{FF2B5EF4-FFF2-40B4-BE49-F238E27FC236}">
                <a16:creationId xmlns:a16="http://schemas.microsoft.com/office/drawing/2014/main" id="{23867AE4-3DB8-4B10-B7A0-561BE546F066}"/>
              </a:ext>
            </a:extLst>
          </p:cNvPr>
          <p:cNvPicPr>
            <a:picLocks noChangeAspect="1"/>
          </p:cNvPicPr>
          <p:nvPr/>
        </p:nvPicPr>
        <p:blipFill>
          <a:blip r:embed="rId2"/>
          <a:stretch>
            <a:fillRect/>
          </a:stretch>
        </p:blipFill>
        <p:spPr>
          <a:xfrm>
            <a:off x="449628" y="886120"/>
            <a:ext cx="3085424" cy="5398447"/>
          </a:xfrm>
          <a:prstGeom prst="rect">
            <a:avLst/>
          </a:prstGeom>
        </p:spPr>
      </p:pic>
    </p:spTree>
    <p:extLst>
      <p:ext uri="{BB962C8B-B14F-4D97-AF65-F5344CB8AC3E}">
        <p14:creationId xmlns:p14="http://schemas.microsoft.com/office/powerpoint/2010/main" val="2683621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171CBE2D-04E7-4453-B827-D4AFD9911B91}"/>
              </a:ext>
            </a:extLst>
          </p:cNvPr>
          <p:cNvPicPr>
            <a:picLocks noChangeAspect="1"/>
          </p:cNvPicPr>
          <p:nvPr/>
        </p:nvPicPr>
        <p:blipFill>
          <a:blip r:embed="rId2"/>
          <a:stretch>
            <a:fillRect/>
          </a:stretch>
        </p:blipFill>
        <p:spPr>
          <a:xfrm>
            <a:off x="1807779" y="501650"/>
            <a:ext cx="8040501" cy="5730984"/>
          </a:xfrm>
          <a:prstGeom prst="rect">
            <a:avLst/>
          </a:prstGeom>
        </p:spPr>
      </p:pic>
    </p:spTree>
    <p:extLst>
      <p:ext uri="{BB962C8B-B14F-4D97-AF65-F5344CB8AC3E}">
        <p14:creationId xmlns:p14="http://schemas.microsoft.com/office/powerpoint/2010/main" val="1367328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newspaper, receipt, document&#10;&#10;Description automatically generated">
            <a:extLst>
              <a:ext uri="{FF2B5EF4-FFF2-40B4-BE49-F238E27FC236}">
                <a16:creationId xmlns:a16="http://schemas.microsoft.com/office/drawing/2014/main" id="{D7983445-4CEA-4F0C-8327-57C44E7D491B}"/>
              </a:ext>
            </a:extLst>
          </p:cNvPr>
          <p:cNvPicPr>
            <a:picLocks noChangeAspect="1"/>
          </p:cNvPicPr>
          <p:nvPr/>
        </p:nvPicPr>
        <p:blipFill>
          <a:blip r:embed="rId2"/>
          <a:stretch>
            <a:fillRect/>
          </a:stretch>
        </p:blipFill>
        <p:spPr>
          <a:xfrm>
            <a:off x="1849821" y="501650"/>
            <a:ext cx="8607972" cy="5657412"/>
          </a:xfrm>
          <a:prstGeom prst="rect">
            <a:avLst/>
          </a:prstGeom>
        </p:spPr>
      </p:pic>
    </p:spTree>
    <p:extLst>
      <p:ext uri="{BB962C8B-B14F-4D97-AF65-F5344CB8AC3E}">
        <p14:creationId xmlns:p14="http://schemas.microsoft.com/office/powerpoint/2010/main" val="1124860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1">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9583B7-9E83-8A40-AE95-030ACFEC61E9}"/>
              </a:ext>
            </a:extLst>
          </p:cNvPr>
          <p:cNvSpPr>
            <a:spLocks noGrp="1"/>
          </p:cNvSpPr>
          <p:nvPr>
            <p:ph type="ctrTitle"/>
          </p:nvPr>
        </p:nvSpPr>
        <p:spPr>
          <a:xfrm>
            <a:off x="348917" y="1298448"/>
            <a:ext cx="7010236" cy="2282951"/>
          </a:xfrm>
        </p:spPr>
        <p:txBody>
          <a:bodyPr>
            <a:normAutofit fontScale="90000"/>
          </a:bodyPr>
          <a:lstStyle/>
          <a:p>
            <a:pPr algn="ctr"/>
            <a:r>
              <a:rPr lang="en-US" sz="4600" dirty="0"/>
              <a:t>This concludes a  Parliamentary Lesson based on Chapters 1 – 11</a:t>
            </a:r>
            <a:br>
              <a:rPr lang="en-US" sz="4600" dirty="0"/>
            </a:br>
            <a:br>
              <a:rPr lang="en-US" sz="4600" dirty="0"/>
            </a:br>
            <a:r>
              <a:rPr lang="en-US" sz="4600" dirty="0">
                <a:solidFill>
                  <a:schemeClr val="accent6">
                    <a:lumMod val="75000"/>
                  </a:schemeClr>
                </a:solidFill>
                <a:latin typeface="MV Boli" panose="02000500030200090000" pitchFamily="2" charset="0"/>
                <a:cs typeface="MV Boli" panose="02000500030200090000" pitchFamily="2" charset="0"/>
              </a:rPr>
              <a:t>RONRIB	</a:t>
            </a:r>
          </a:p>
        </p:txBody>
      </p:sp>
      <p:sp>
        <p:nvSpPr>
          <p:cNvPr id="3" name="Subtitle 2">
            <a:extLst>
              <a:ext uri="{FF2B5EF4-FFF2-40B4-BE49-F238E27FC236}">
                <a16:creationId xmlns:a16="http://schemas.microsoft.com/office/drawing/2014/main" id="{DDECDA8B-370D-8D4F-AE74-EDA3815E9C8A}"/>
              </a:ext>
            </a:extLst>
          </p:cNvPr>
          <p:cNvSpPr>
            <a:spLocks noGrp="1"/>
          </p:cNvSpPr>
          <p:nvPr>
            <p:ph type="subTitle" idx="1"/>
          </p:nvPr>
        </p:nvSpPr>
        <p:spPr>
          <a:xfrm>
            <a:off x="348916" y="4343400"/>
            <a:ext cx="6789001" cy="1035908"/>
          </a:xfrm>
        </p:spPr>
        <p:txBody>
          <a:bodyPr>
            <a:normAutofit/>
          </a:bodyPr>
          <a:lstStyle/>
          <a:p>
            <a:pPr marL="0" marR="0" lvl="0" indent="0" algn="ctr"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1700" b="1" i="0" u="none" strike="noStrike" kern="1200" cap="none" spc="0" normalizeH="0" baseline="0" noProof="0" dirty="0">
                <a:ln>
                  <a:noFill/>
                </a:ln>
                <a:solidFill>
                  <a:srgbClr val="000000"/>
                </a:solidFill>
                <a:effectLst/>
                <a:uLnTx/>
                <a:uFillTx/>
                <a:latin typeface="Corbel" panose="020B0503020204020204"/>
                <a:ea typeface="+mn-ea"/>
                <a:cs typeface="+mn-cs"/>
              </a:rPr>
              <a:t>Brought to you by the California State Association of Parliamentarians</a:t>
            </a:r>
          </a:p>
          <a:p>
            <a:pPr marL="0" marR="0" lvl="0" indent="0" algn="ctr" defTabSz="914400" rtl="0" eaLnBrk="1" fontAlgn="auto" latinLnBrk="0" hangingPunct="1">
              <a:lnSpc>
                <a:spcPct val="100000"/>
              </a:lnSpc>
              <a:spcBef>
                <a:spcPts val="600"/>
              </a:spcBef>
              <a:spcAft>
                <a:spcPts val="0"/>
              </a:spcAft>
              <a:buClr>
                <a:srgbClr val="40BAD2"/>
              </a:buClr>
              <a:buSzTx/>
              <a:buFont typeface="Wingdings 2" pitchFamily="18" charset="2"/>
              <a:buNone/>
              <a:tabLst/>
              <a:defRPr/>
            </a:pPr>
            <a:r>
              <a:rPr kumimoji="0" lang="en-US" sz="1700" b="0" i="0" u="none" strike="noStrike" kern="1200" cap="none" spc="0" normalizeH="0" baseline="0" noProof="0" dirty="0">
                <a:ln>
                  <a:noFill/>
                </a:ln>
                <a:solidFill>
                  <a:srgbClr val="40BAD2">
                    <a:lumMod val="20000"/>
                    <a:lumOff val="80000"/>
                  </a:srgbClr>
                </a:solidFill>
                <a:effectLst/>
                <a:uLnTx/>
                <a:uFillTx/>
                <a:latin typeface="Corbel" panose="020B0503020204020204"/>
                <a:ea typeface="+mn-ea"/>
                <a:cs typeface="+mn-cs"/>
              </a:rPr>
              <a:t>and</a:t>
            </a:r>
          </a:p>
          <a:p>
            <a:pPr marL="0" marR="0" lvl="0" indent="0" algn="ctr" defTabSz="914400" rtl="0" eaLnBrk="1" fontAlgn="auto" latinLnBrk="0" hangingPunct="1">
              <a:lnSpc>
                <a:spcPct val="100000"/>
              </a:lnSpc>
              <a:spcBef>
                <a:spcPts val="600"/>
              </a:spcBef>
              <a:spcAft>
                <a:spcPts val="0"/>
              </a:spcAft>
              <a:buClr>
                <a:srgbClr val="40BAD2"/>
              </a:buClr>
              <a:buSzTx/>
              <a:buFont typeface="Wingdings 2" pitchFamily="18" charset="2"/>
              <a:buNone/>
              <a:tabLst/>
              <a:defRPr/>
            </a:pPr>
            <a:r>
              <a:rPr kumimoji="0" lang="en-US" sz="1700" b="0" i="0" u="none" strike="noStrike" kern="1200" cap="none" spc="0" normalizeH="0" baseline="0" noProof="0" dirty="0">
                <a:ln>
                  <a:noFill/>
                </a:ln>
                <a:solidFill>
                  <a:srgbClr val="40BAD2">
                    <a:lumMod val="20000"/>
                    <a:lumOff val="80000"/>
                  </a:srgbClr>
                </a:solidFill>
                <a:effectLst/>
                <a:uLnTx/>
                <a:uFillTx/>
                <a:latin typeface="Corbel" panose="020B0503020204020204"/>
                <a:ea typeface="+mn-ea"/>
                <a:cs typeface="+mn-cs"/>
              </a:rPr>
              <a:t>Sally F. LaMacchia, PRP, President, CSAP</a:t>
            </a:r>
          </a:p>
          <a:p>
            <a:pPr algn="ctr">
              <a:lnSpc>
                <a:spcPct val="100000"/>
              </a:lnSpc>
            </a:pPr>
            <a:endParaRPr lang="en-US" dirty="0"/>
          </a:p>
        </p:txBody>
      </p:sp>
      <p:pic>
        <p:nvPicPr>
          <p:cNvPr id="5" name="Picture 4" descr="A picture containing whiteboard&#10;&#10;Description automatically generated">
            <a:extLst>
              <a:ext uri="{FF2B5EF4-FFF2-40B4-BE49-F238E27FC236}">
                <a16:creationId xmlns:a16="http://schemas.microsoft.com/office/drawing/2014/main" id="{01B47775-1362-E849-AD3F-9365D5C11ACC}"/>
              </a:ext>
            </a:extLst>
          </p:cNvPr>
          <p:cNvPicPr>
            <a:picLocks noChangeAspect="1"/>
          </p:cNvPicPr>
          <p:nvPr/>
        </p:nvPicPr>
        <p:blipFill rotWithShape="1">
          <a:blip r:embed="rId2"/>
          <a:srcRect t="3967" r="3" b="9536"/>
          <a:stretch/>
        </p:blipFill>
        <p:spPr>
          <a:xfrm rot="5400000">
            <a:off x="7110251" y="1695800"/>
            <a:ext cx="5330650" cy="3458249"/>
          </a:xfrm>
          <a:prstGeom prst="rect">
            <a:avLst/>
          </a:prstGeom>
        </p:spPr>
      </p:pic>
      <p:sp>
        <p:nvSpPr>
          <p:cNvPr id="18" name="Rectangle 13">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438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7" y="830179"/>
            <a:ext cx="11483363" cy="5582654"/>
          </a:xfrm>
        </p:spPr>
        <p:txBody>
          <a:bodyPr>
            <a:normAutofit/>
          </a:bodyPr>
          <a:lstStyle/>
          <a:p>
            <a:r>
              <a:rPr lang="en-US">
                <a:solidFill>
                  <a:srgbClr val="FFFF00"/>
                </a:solidFill>
              </a:rPr>
              <a:t>Chair</a:t>
            </a:r>
            <a:r>
              <a:rPr lang="en-US"/>
              <a:t>: 			</a:t>
            </a:r>
            <a:r>
              <a:rPr lang="en-US">
                <a:solidFill>
                  <a:schemeClr val="tx1"/>
                </a:solidFill>
              </a:rPr>
              <a:t>“</a:t>
            </a:r>
            <a:r>
              <a:rPr lang="en-US">
                <a:solidFill>
                  <a:srgbClr val="002060"/>
                </a:solidFill>
              </a:rPr>
              <a:t>The first item of business is approval of 					the minutes of the prior meeting. </a:t>
            </a:r>
            <a:r>
              <a:rPr lang="en-US" sz="2800">
                <a:solidFill>
                  <a:schemeClr val="accent1">
                    <a:lumMod val="60000"/>
                    <a:lumOff val="40000"/>
                  </a:schemeClr>
                </a:solidFill>
              </a:rPr>
              <a:t>”The 					Secretary will read the minutes.” </a:t>
            </a:r>
            <a:r>
              <a:rPr lang="en-US">
                <a:solidFill>
                  <a:srgbClr val="002060"/>
                </a:solidFill>
              </a:rPr>
              <a:t>The  01 12 2021 				meeting minutes were distributed with 					this meeting notice. Are there any 						corrections to the minutes?” </a:t>
            </a:r>
            <a:br>
              <a:rPr lang="en-US">
                <a:solidFill>
                  <a:srgbClr val="002060"/>
                </a:solidFill>
              </a:rPr>
            </a:br>
            <a:r>
              <a:rPr lang="en-US">
                <a:solidFill>
                  <a:srgbClr val="002060"/>
                </a:solidFill>
              </a:rPr>
              <a:t>				</a:t>
            </a:r>
            <a:br>
              <a:rPr lang="en-US" sz="2800">
                <a:solidFill>
                  <a:schemeClr val="accent6">
                    <a:lumMod val="75000"/>
                  </a:schemeClr>
                </a:solidFill>
              </a:rPr>
            </a:br>
            <a:r>
              <a:rPr lang="en-US">
                <a:solidFill>
                  <a:srgbClr val="FFFF00"/>
                </a:solidFill>
              </a:rPr>
              <a:t>Chair</a:t>
            </a:r>
            <a:r>
              <a:rPr lang="en-US"/>
              <a:t>: 			</a:t>
            </a:r>
            <a:r>
              <a:rPr lang="en-US">
                <a:solidFill>
                  <a:schemeClr val="tx1"/>
                </a:solidFill>
              </a:rPr>
              <a:t>“</a:t>
            </a:r>
            <a:r>
              <a:rPr lang="en-US">
                <a:solidFill>
                  <a:srgbClr val="002060"/>
                </a:solidFill>
              </a:rPr>
              <a:t>Hearing no corrections, the minutes are 				approved as distributed.”</a:t>
            </a:r>
            <a:br>
              <a:rPr lang="en-US">
                <a:solidFill>
                  <a:srgbClr val="002060"/>
                </a:solidFill>
              </a:rPr>
            </a:br>
            <a:r>
              <a:rPr lang="en-US">
                <a:solidFill>
                  <a:srgbClr val="002060"/>
                </a:solidFill>
              </a:rPr>
              <a:t>									</a:t>
            </a:r>
            <a:r>
              <a:rPr lang="en-US" sz="2000">
                <a:solidFill>
                  <a:srgbClr val="C00000"/>
                </a:solidFill>
              </a:rPr>
              <a:t>RONRIB, p. 14</a:t>
            </a:r>
          </a:p>
        </p:txBody>
      </p:sp>
    </p:spTree>
    <p:extLst>
      <p:ext uri="{BB962C8B-B14F-4D97-AF65-F5344CB8AC3E}">
        <p14:creationId xmlns:p14="http://schemas.microsoft.com/office/powerpoint/2010/main" val="136140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7" y="559293"/>
            <a:ext cx="11208155" cy="5504156"/>
          </a:xfrm>
        </p:spPr>
        <p:txBody>
          <a:bodyPr>
            <a:normAutofit fontScale="90000"/>
          </a:bodyPr>
          <a:lstStyle/>
          <a:p>
            <a:r>
              <a:rPr lang="en-US" sz="3200" i="1">
                <a:solidFill>
                  <a:schemeClr val="accent6">
                    <a:lumMod val="75000"/>
                  </a:schemeClr>
                </a:solidFill>
              </a:rPr>
              <a:t>			       If corrections are needed, corrections are made.</a:t>
            </a:r>
            <a:br>
              <a:rPr lang="en-US" sz="3200" i="1">
                <a:solidFill>
                  <a:schemeClr val="accent6">
                    <a:lumMod val="75000"/>
                  </a:schemeClr>
                </a:solidFill>
              </a:rPr>
            </a:br>
            <a:r>
              <a:rPr lang="en-US" sz="3200" b="1" i="1">
                <a:solidFill>
                  <a:schemeClr val="accent6">
                    <a:lumMod val="75000"/>
                  </a:schemeClr>
                </a:solidFill>
              </a:rPr>
              <a:t> </a:t>
            </a:r>
            <a:br>
              <a:rPr lang="en-US" sz="3200"/>
            </a:br>
            <a:r>
              <a:rPr lang="en-US" sz="3200"/>
              <a:t>	Member A: 	     	</a:t>
            </a:r>
            <a:r>
              <a:rPr lang="en-US" sz="3200">
                <a:solidFill>
                  <a:schemeClr val="tx1"/>
                </a:solidFill>
              </a:rPr>
              <a:t>“</a:t>
            </a:r>
            <a:r>
              <a:rPr lang="en-US" sz="3200">
                <a:solidFill>
                  <a:srgbClr val="002060"/>
                </a:solidFill>
              </a:rPr>
              <a:t>Madam President?”</a:t>
            </a:r>
            <a:br>
              <a:rPr lang="en-US" sz="3200">
                <a:solidFill>
                  <a:srgbClr val="002060"/>
                </a:solidFill>
              </a:rPr>
            </a:br>
            <a:br>
              <a:rPr lang="en-US" sz="3200">
                <a:solidFill>
                  <a:schemeClr val="accent6">
                    <a:lumMod val="75000"/>
                  </a:schemeClr>
                </a:solidFill>
              </a:rPr>
            </a:br>
            <a:r>
              <a:rPr lang="en-US" sz="3200">
                <a:solidFill>
                  <a:schemeClr val="accent6">
                    <a:lumMod val="75000"/>
                  </a:schemeClr>
                </a:solidFill>
              </a:rPr>
              <a:t>	</a:t>
            </a:r>
            <a:r>
              <a:rPr lang="en-US" sz="3200">
                <a:solidFill>
                  <a:srgbClr val="FFFF00"/>
                </a:solidFill>
              </a:rPr>
              <a:t>Chair</a:t>
            </a:r>
            <a:r>
              <a:rPr lang="en-US" sz="3200"/>
              <a:t>: 		</a:t>
            </a:r>
            <a:r>
              <a:rPr lang="en-US" sz="3200">
                <a:solidFill>
                  <a:schemeClr val="tx1"/>
                </a:solidFill>
              </a:rPr>
              <a:t>“</a:t>
            </a:r>
            <a:r>
              <a:rPr lang="en-US" sz="3200">
                <a:solidFill>
                  <a:srgbClr val="002060"/>
                </a:solidFill>
              </a:rPr>
              <a:t>The Chair recognizes Member A.”</a:t>
            </a:r>
            <a:br>
              <a:rPr lang="en-US" sz="3200">
                <a:solidFill>
                  <a:srgbClr val="002060"/>
                </a:solidFill>
              </a:rPr>
            </a:br>
            <a:br>
              <a:rPr lang="en-US" sz="3200">
                <a:solidFill>
                  <a:srgbClr val="002060"/>
                </a:solidFill>
              </a:rPr>
            </a:br>
            <a:r>
              <a:rPr lang="en-US" sz="3200">
                <a:solidFill>
                  <a:srgbClr val="002060"/>
                </a:solidFill>
              </a:rPr>
              <a:t>	</a:t>
            </a:r>
            <a:r>
              <a:rPr lang="en-US" sz="3200">
                <a:solidFill>
                  <a:schemeClr val="bg1"/>
                </a:solidFill>
              </a:rPr>
              <a:t>Member A:	</a:t>
            </a:r>
            <a:r>
              <a:rPr lang="en-US" sz="3200">
                <a:solidFill>
                  <a:srgbClr val="002060"/>
                </a:solidFill>
              </a:rPr>
              <a:t>	“There is a typo is the name of Mr. LaMacchia. 				       	 There is only 1 “c”.”</a:t>
            </a:r>
            <a:br>
              <a:rPr lang="en-US" sz="3200">
                <a:solidFill>
                  <a:srgbClr val="002060"/>
                </a:solidFill>
              </a:rPr>
            </a:br>
            <a:br>
              <a:rPr lang="en-US" sz="3200">
                <a:solidFill>
                  <a:srgbClr val="002060"/>
                </a:solidFill>
              </a:rPr>
            </a:br>
            <a:r>
              <a:rPr lang="en-US" sz="3200">
                <a:solidFill>
                  <a:srgbClr val="002060"/>
                </a:solidFill>
              </a:rPr>
              <a:t>	</a:t>
            </a:r>
            <a:r>
              <a:rPr lang="en-US" sz="3200">
                <a:solidFill>
                  <a:srgbClr val="FFFF00"/>
                </a:solidFill>
              </a:rPr>
              <a:t>Chair</a:t>
            </a:r>
            <a:r>
              <a:rPr lang="en-US" sz="3200">
                <a:solidFill>
                  <a:schemeClr val="bg1"/>
                </a:solidFill>
              </a:rPr>
              <a:t>:</a:t>
            </a:r>
            <a:r>
              <a:rPr lang="en-US" sz="3200">
                <a:solidFill>
                  <a:srgbClr val="002060"/>
                </a:solidFill>
              </a:rPr>
              <a:t>			“Thank you, Member A. The spelling of Mr. 					       	</a:t>
            </a:r>
            <a:r>
              <a:rPr lang="en-US" sz="3200" err="1">
                <a:solidFill>
                  <a:srgbClr val="002060"/>
                </a:solidFill>
              </a:rPr>
              <a:t>LaMacchia’s</a:t>
            </a:r>
            <a:r>
              <a:rPr lang="en-US" sz="3200">
                <a:solidFill>
                  <a:srgbClr val="002060"/>
                </a:solidFill>
              </a:rPr>
              <a:t> name will be corrected. Are there 				       	any further corrections to the minutes?”</a:t>
            </a:r>
            <a:endParaRPr lang="en-US" sz="2000">
              <a:solidFill>
                <a:srgbClr val="C00000"/>
              </a:solidFill>
            </a:endParaRPr>
          </a:p>
        </p:txBody>
      </p:sp>
    </p:spTree>
    <p:extLst>
      <p:ext uri="{BB962C8B-B14F-4D97-AF65-F5344CB8AC3E}">
        <p14:creationId xmlns:p14="http://schemas.microsoft.com/office/powerpoint/2010/main" val="116350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CCA-406E-F744-A01A-A346635F1703}"/>
              </a:ext>
            </a:extLst>
          </p:cNvPr>
          <p:cNvSpPr>
            <a:spLocks noGrp="1"/>
          </p:cNvSpPr>
          <p:nvPr>
            <p:ph type="title"/>
          </p:nvPr>
        </p:nvSpPr>
        <p:spPr>
          <a:xfrm>
            <a:off x="252917" y="830179"/>
            <a:ext cx="11309429" cy="5582654"/>
          </a:xfrm>
        </p:spPr>
        <p:txBody>
          <a:bodyPr/>
          <a:lstStyle/>
          <a:p>
            <a:r>
              <a:rPr lang="en-US" sz="3200">
                <a:solidFill>
                  <a:srgbClr val="FFFF00"/>
                </a:solidFill>
              </a:rPr>
              <a:t>Chair</a:t>
            </a:r>
            <a:r>
              <a:rPr lang="en-US" sz="3200"/>
              <a:t>: 		     </a:t>
            </a:r>
            <a:r>
              <a:rPr lang="en-US" sz="3200">
                <a:solidFill>
                  <a:schemeClr val="tx1"/>
                </a:solidFill>
              </a:rPr>
              <a:t>“</a:t>
            </a:r>
            <a:r>
              <a:rPr lang="en-US" sz="3200">
                <a:solidFill>
                  <a:srgbClr val="002060"/>
                </a:solidFill>
              </a:rPr>
              <a:t>Hearing no further corrections, the minutes of 				       the 01 12 2021 meeting are approved as 					       corrected. ”</a:t>
            </a:r>
            <a:br>
              <a:rPr lang="en-US" sz="3200">
                <a:solidFill>
                  <a:srgbClr val="002060"/>
                </a:solidFill>
              </a:rPr>
            </a:br>
            <a:endParaRPr lang="en-US" sz="2000">
              <a:solidFill>
                <a:srgbClr val="C00000"/>
              </a:solidFill>
            </a:endParaRPr>
          </a:p>
        </p:txBody>
      </p:sp>
    </p:spTree>
    <p:extLst>
      <p:ext uri="{BB962C8B-B14F-4D97-AF65-F5344CB8AC3E}">
        <p14:creationId xmlns:p14="http://schemas.microsoft.com/office/powerpoint/2010/main" val="22297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D9F4-3013-8749-B479-8BAEAB40E51E}"/>
              </a:ext>
            </a:extLst>
          </p:cNvPr>
          <p:cNvSpPr>
            <a:spLocks noGrp="1"/>
          </p:cNvSpPr>
          <p:nvPr>
            <p:ph type="title"/>
          </p:nvPr>
        </p:nvSpPr>
        <p:spPr/>
        <p:txBody>
          <a:bodyPr/>
          <a:lstStyle/>
          <a:p>
            <a:r>
              <a:rPr lang="en-US">
                <a:solidFill>
                  <a:srgbClr val="FFFF00"/>
                </a:solidFill>
              </a:rPr>
              <a:t>Chair</a:t>
            </a:r>
            <a:r>
              <a:rPr lang="en-US"/>
              <a:t>:</a:t>
            </a:r>
            <a:br>
              <a:rPr lang="en-US"/>
            </a:br>
            <a:br>
              <a:rPr lang="en-US"/>
            </a:br>
            <a:r>
              <a:rPr lang="en-US"/>
              <a:t>“THE </a:t>
            </a:r>
            <a:r>
              <a:rPr lang="en-US" b="1"/>
              <a:t>NEXT ITEM</a:t>
            </a:r>
            <a:r>
              <a:rPr lang="en-US"/>
              <a:t> OF BUSINESS IS </a:t>
            </a:r>
            <a:r>
              <a:rPr lang="en-US" b="1"/>
              <a:t>REPORTS</a:t>
            </a:r>
            <a:r>
              <a:rPr lang="en-US"/>
              <a:t>.”</a:t>
            </a:r>
          </a:p>
        </p:txBody>
      </p:sp>
      <p:sp>
        <p:nvSpPr>
          <p:cNvPr id="3" name="Content Placeholder 2">
            <a:extLst>
              <a:ext uri="{FF2B5EF4-FFF2-40B4-BE49-F238E27FC236}">
                <a16:creationId xmlns:a16="http://schemas.microsoft.com/office/drawing/2014/main" id="{91BD46C9-D7DD-C744-853E-EB5F5C9671C0}"/>
              </a:ext>
            </a:extLst>
          </p:cNvPr>
          <p:cNvSpPr>
            <a:spLocks noGrp="1"/>
          </p:cNvSpPr>
          <p:nvPr>
            <p:ph idx="1"/>
          </p:nvPr>
        </p:nvSpPr>
        <p:spPr>
          <a:xfrm>
            <a:off x="3573379" y="685800"/>
            <a:ext cx="8365702" cy="5943600"/>
          </a:xfrm>
        </p:spPr>
        <p:txBody>
          <a:bodyPr>
            <a:normAutofit lnSpcReduction="10000"/>
          </a:bodyPr>
          <a:lstStyle/>
          <a:p>
            <a:r>
              <a:rPr lang="en-US" sz="2400" b="1"/>
              <a:t>President</a:t>
            </a:r>
          </a:p>
          <a:p>
            <a:r>
              <a:rPr lang="en-US" sz="2400" b="1"/>
              <a:t>Vice President</a:t>
            </a:r>
          </a:p>
          <a:p>
            <a:r>
              <a:rPr lang="en-US" sz="2400" b="1"/>
              <a:t>Secretary </a:t>
            </a:r>
          </a:p>
          <a:p>
            <a:r>
              <a:rPr lang="en-US" sz="2400" b="1"/>
              <a:t>Treasurer</a:t>
            </a:r>
          </a:p>
          <a:p>
            <a:r>
              <a:rPr lang="en-US" sz="2400" b="1"/>
              <a:t>Standing Committees (Chair)</a:t>
            </a:r>
          </a:p>
          <a:p>
            <a:r>
              <a:rPr lang="en-US" sz="2400" b="1"/>
              <a:t>Special Committees (Chair)</a:t>
            </a:r>
          </a:p>
          <a:p>
            <a:endParaRPr lang="en-US" sz="2400" b="1"/>
          </a:p>
          <a:p>
            <a:r>
              <a:rPr lang="en-US" sz="2400" b="1"/>
              <a:t>Order mentioned in the bylaws.</a:t>
            </a:r>
          </a:p>
          <a:p>
            <a:r>
              <a:rPr lang="en-US" sz="2400" b="1"/>
              <a:t>Chair’s Choice on Calling for Reports.</a:t>
            </a:r>
          </a:p>
          <a:p>
            <a:endParaRPr lang="en-US" sz="2400"/>
          </a:p>
          <a:p>
            <a:pPr marL="0" indent="0">
              <a:buNone/>
            </a:pPr>
            <a:r>
              <a:rPr lang="en-US" sz="2400"/>
              <a:t>“</a:t>
            </a:r>
            <a:r>
              <a:rPr lang="en-US" sz="2800">
                <a:solidFill>
                  <a:srgbClr val="064DF0"/>
                </a:solidFill>
              </a:rPr>
              <a:t>In most societies it is customary to hear reports from all officers, boards, and standing committees only at annual meetings</a:t>
            </a:r>
            <a:r>
              <a:rPr lang="en-US" sz="2400"/>
              <a:t>.” </a:t>
            </a:r>
            <a:r>
              <a:rPr lang="en-US" sz="1800" b="1" i="1"/>
              <a:t>RONR (12</a:t>
            </a:r>
            <a:r>
              <a:rPr lang="en-US" sz="1800" b="1" i="1" baseline="30000"/>
              <a:t>th</a:t>
            </a:r>
            <a:r>
              <a:rPr lang="en-US" sz="1800" b="1" i="1"/>
              <a:t> ed.) 41:13</a:t>
            </a:r>
          </a:p>
        </p:txBody>
      </p:sp>
    </p:spTree>
    <p:extLst>
      <p:ext uri="{BB962C8B-B14F-4D97-AF65-F5344CB8AC3E}">
        <p14:creationId xmlns:p14="http://schemas.microsoft.com/office/powerpoint/2010/main" val="247323394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856</TotalTime>
  <Words>4503</Words>
  <Application>Microsoft Office PowerPoint</Application>
  <PresentationFormat>Widescreen</PresentationFormat>
  <Paragraphs>382</Paragraphs>
  <Slides>56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Bahnschrift</vt:lpstr>
      <vt:lpstr>Calibri</vt:lpstr>
      <vt:lpstr>Corbel</vt:lpstr>
      <vt:lpstr>MV Boli</vt:lpstr>
      <vt:lpstr>Wingdings</vt:lpstr>
      <vt:lpstr>Wingdings 2</vt:lpstr>
      <vt:lpstr>Frame</vt:lpstr>
      <vt:lpstr>A Parliamentary Lesson based on RONR In Brief . Chapters 1 – 7  &amp;  8-11</vt:lpstr>
      <vt:lpstr>Meeting Rules Are Adopted Chapter 1      WHY??</vt:lpstr>
      <vt:lpstr>Meeting Rules Are Adopted       WHY??</vt:lpstr>
      <vt:lpstr>I’m Going to a Meeting! Chapter 2             THE BASICS</vt:lpstr>
      <vt:lpstr>Chair:    “The meeting will come to order.”      Opening Ceremonies; Introductions          “Because a majority of council members     including the president are attending      today, the chair declares a quorum.”            An Example of what the Chair might say. </vt:lpstr>
      <vt:lpstr>Chair:    “The first item of business is approval of      the minutes of the prior meeting. ”The      Secretary will read the minutes.” The  01 12 2021     meeting minutes were distributed with      this meeting notice. Are there any       corrections to the minutes?”       Chair:    “Hearing no corrections, the minutes are     approved as distributed.”          RONRIB, p. 14</vt:lpstr>
      <vt:lpstr>          If corrections are needed, corrections are made.    Member A:        “Madam President?”   Chair:   “The Chair recognizes Member A.”   Member A:  “There is a typo is the name of Mr. LaMacchia.              There is only 1 “c”.”   Chair:   “Thank you, Member A. The spelling of Mr.              LaMacchia’s name will be corrected. Are there             any further corrections to the minutes?”</vt:lpstr>
      <vt:lpstr>Chair:        “Hearing no further corrections, the minutes of            the 01 12 2021 meeting are approved as             corrected. ” </vt:lpstr>
      <vt:lpstr>Chair:  “THE NEXT ITEM OF BUSINESS IS REPORTS.”</vt:lpstr>
      <vt:lpstr>Chair:  “THE NEXT ITEM OF BUSINESS IS UNFINISHED BUSINESS AND GENERAL ORDERS.”  RONRIB, p. 15</vt:lpstr>
      <vt:lpstr>Unfinished  Business        Was “in the process of being considered”             or was            “scheduled to come up at the last meeting” but            didn’t.  </vt:lpstr>
      <vt:lpstr>Chair:  Is there any  new business?</vt:lpstr>
      <vt:lpstr>An AGENDA  is an alternative to the  Standard Order of Business  Minutes Reports Unfinished Business New Business  (An adopted AGENDA is “binding”.)</vt:lpstr>
      <vt:lpstr>An AGENDA is an alternative to the  Standard Order of Business  Minutes Reports Unfinished Business New Business  RECESS and STAND AT EASE One for the members, the other for the chair.</vt:lpstr>
      <vt:lpstr>HOW YOU GET TO SPEAK AT A MEETING        #1</vt:lpstr>
      <vt:lpstr>#2 You Wait for Recognition from  the Chair</vt:lpstr>
      <vt:lpstr>“I move that the Tennis League establish a division open to juniors and seniors in city high schools.” p. 21</vt:lpstr>
      <vt:lpstr>“Does the maker of the motion wish to speak to the motion?”              And debate on the business at hand begins.             p. 26 &amp; 27</vt:lpstr>
      <vt:lpstr>        Can the Chair refuse to state the motion?              Yes, if it is out of order or needs clarifying. </vt:lpstr>
      <vt:lpstr>After debate, the Chair “Puts” the Question  p. 24</vt:lpstr>
      <vt:lpstr>“The question is on the adoption of the motion that the Tennis League establish a division open to juniors and seniors in city high schools. This motion requires a majority vote in favor for adoption.   Those in favor of the motion, say “aye”. Those opposed, say “no”.” </vt:lpstr>
      <vt:lpstr>Chapter 4 DEBATE p. 28</vt:lpstr>
      <vt:lpstr>After the Maker of the Motion,  Who Gets to Speak Next?     p. 33</vt:lpstr>
      <vt:lpstr>Let’s Vote Already! p.37 </vt:lpstr>
      <vt:lpstr>AMENDMENTS Chapter 5  p. 38</vt:lpstr>
      <vt:lpstr>SECONDARY AMENDMENTS “Amending Amendments”  p. 49</vt:lpstr>
      <vt:lpstr> AMENDMENTS  Germaneness  The Settled Rule  p. 50</vt:lpstr>
      <vt:lpstr>Chapter 6 p. 52  Postpone to a Certain Time Commit or Refer Populating Committees</vt:lpstr>
      <vt:lpstr>POSTPONE (Indefinitely)  &amp;  POSTPONE TO A CERTAIN TIME  p. 53</vt:lpstr>
      <vt:lpstr>Commit or Refer </vt:lpstr>
      <vt:lpstr>Reconsider and Renew – and Correcting Mistakes  How Can a Group Change Its Mind?  Chapter 7  P. 57</vt:lpstr>
      <vt:lpstr>How Can a Group Change Its Mind?   Chapter 7     P. 57</vt:lpstr>
      <vt:lpstr>This concludes a  Parliamentary Lesson based on Chapters 1 – 7  RONRIB </vt:lpstr>
      <vt:lpstr>A Parliamentary Lesson based on RONR In Brief . Chapters 8 – 9 – 10 - 11 </vt:lpstr>
      <vt:lpstr>Chapter 8   VOTING  p.65</vt:lpstr>
      <vt:lpstr>Majority of the ENTIRE MEMBERSHIP ”is an allowable alternative.”</vt:lpstr>
      <vt:lpstr>“Unanimous consent enables … some action to be taken … with out the necessity of having the chair … put the motion to a vote.” RONRIB p. 68   ”The chair  simply asks the assembly is there is any objection to taking the desired action.” RONRIB p. 68   In a group accustomed to working together, the chair might say, “Without objection, …”. </vt:lpstr>
      <vt:lpstr>MEMBERS RIGHT to Vote</vt:lpstr>
      <vt:lpstr>1. Standing (uncounted)     a. 2/3 vote b. indeterminate voice vote c. Division  2. Show of Hands      “In a small group a show of hands may be used.”  3. Counted       Chair’s choice,  or a motion to count is adopted.  4. Ballot – a secret vote. Conducted, counted by Tellers, whose report is entered into the minutes. </vt:lpstr>
      <vt:lpstr>Nominations and Elections Chapter 9 p. 77</vt:lpstr>
      <vt:lpstr>Nominations From the Floor  By a Nominating Committee </vt:lpstr>
      <vt:lpstr>ELECTIONS p. 79</vt:lpstr>
      <vt:lpstr>PART IV Bylaws and Other Rules and How to Use Them         CHAPTER 10</vt:lpstr>
      <vt:lpstr>LAW  CORPORATE  CHARTER  BYLAWS OR   CONSTITUTION   RULES OF ORDER   STANDING RULES  CUSTOM</vt:lpstr>
      <vt:lpstr>How are Rules Enforced and How Are They Suspended?</vt:lpstr>
      <vt:lpstr> Point of Order  and  A P P E A L p.90 – 91    A Chairs  Best Friend</vt:lpstr>
      <vt:lpstr>Point of Order –    Presiding is Deciding  </vt:lpstr>
      <vt:lpstr>M1:“I appeal from the decision of the chair!”   M2:“Second!” </vt:lpstr>
      <vt:lpstr>“There are times when you wish to do something forbidden by the rules.”  RONRIB, p. 93</vt:lpstr>
      <vt:lpstr>If you have a question, ask the chair saying (for example):    “A parliamentary inquiry please.”</vt:lpstr>
      <vt:lpstr>  WHAT IS THE PENDING QUESTION?</vt:lpstr>
      <vt:lpstr>OTHER EXAMPLES OF A PARLIAMENTARY INQUIRY</vt:lpstr>
      <vt:lpstr> Advise the president on the conduct of the meeting.  Is seated next to the presiding officer.  Role is “purely advisory.”  Rarely called to address the body.</vt:lpstr>
      <vt:lpstr>PowerPoint Presentation</vt:lpstr>
      <vt:lpstr>PowerPoint Presentation</vt:lpstr>
      <vt:lpstr>This concludes a  Parliamentary Lesson based on Chapters 1 – 11  RONRIB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Parliamentary Lesson based on RONR In Brief  Chapters 1 – 11</dc:title>
  <dc:creator>Sally LaMacchia</dc:creator>
  <cp:lastModifiedBy>Sally LaMacchia</cp:lastModifiedBy>
  <cp:revision>3</cp:revision>
  <dcterms:created xsi:type="dcterms:W3CDTF">2021-04-04T21:03:11Z</dcterms:created>
  <dcterms:modified xsi:type="dcterms:W3CDTF">2021-05-23T22:22:51Z</dcterms:modified>
</cp:coreProperties>
</file>